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Lst>
  <p:sldSz cy="5143500" cx="9144000"/>
  <p:notesSz cx="6858000" cy="9144000"/>
  <p:embeddedFontLst>
    <p:embeddedFont>
      <p:font typeface="Oswald ExtraLight"/>
      <p:regular r:id="rId40"/>
      <p:bold r:id="rId41"/>
    </p:embeddedFont>
    <p:embeddedFont>
      <p:font typeface="Bebas Neue"/>
      <p:regular r:id="rId42"/>
    </p:embeddedFont>
    <p:embeddedFont>
      <p:font typeface="Oswald"/>
      <p:regular r:id="rId43"/>
      <p:bold r:id="rId44"/>
    </p:embeddedFont>
    <p:embeddedFont>
      <p:font typeface="DM Sans"/>
      <p:regular r:id="rId45"/>
      <p:bold r:id="rId46"/>
      <p:italic r:id="rId47"/>
      <p:boldItalic r:id="rId4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601">
          <p15:clr>
            <a:srgbClr val="9AA0A6"/>
          </p15:clr>
        </p15:guide>
        <p15:guide id="2" orient="horz" pos="733">
          <p15:clr>
            <a:srgbClr val="9AA0A6"/>
          </p15:clr>
        </p15:guide>
      </p15:sldGuideLst>
    </p:ext>
    <p:ext uri="GoogleSlidesCustomDataVersion2">
      <go:slidesCustomData xmlns:go="http://customooxmlschemas.google.com/" r:id="rId49" roundtripDataSignature="AMtx7miL4hCHtJNs2fm8ICj+h1JhhmtpK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601" orient="horz"/>
        <p:guide pos="733"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OswaldExtraLight-regular.fntdata"/><Relationship Id="rId42" Type="http://schemas.openxmlformats.org/officeDocument/2006/relationships/font" Target="fonts/BebasNeue-regular.fntdata"/><Relationship Id="rId41" Type="http://schemas.openxmlformats.org/officeDocument/2006/relationships/font" Target="fonts/OswaldExtraLight-bold.fntdata"/><Relationship Id="rId44" Type="http://schemas.openxmlformats.org/officeDocument/2006/relationships/font" Target="fonts/Oswald-bold.fntdata"/><Relationship Id="rId43" Type="http://schemas.openxmlformats.org/officeDocument/2006/relationships/font" Target="fonts/Oswald-regular.fntdata"/><Relationship Id="rId46" Type="http://schemas.openxmlformats.org/officeDocument/2006/relationships/font" Target="fonts/DMSans-bold.fntdata"/><Relationship Id="rId45" Type="http://schemas.openxmlformats.org/officeDocument/2006/relationships/font" Target="fonts/DMSans-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DMSans-boldItalic.fntdata"/><Relationship Id="rId47" Type="http://schemas.openxmlformats.org/officeDocument/2006/relationships/font" Target="fonts/DMSans-italic.fntdata"/><Relationship Id="rId49" Type="http://customschemas.google.com/relationships/presentationmetadata" Target="meta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p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1" name="Google Shape;221;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2cf2d03ddae_0_22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5" name="Google Shape;375;g2cf2d03ddae_0_229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g2cf2d03ddae_0_25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2" name="Google Shape;392;g2cf2d03ddae_0_25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g2cf2d03ddae_0_27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9" name="Google Shape;409;g2cf2d03ddae_0_27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g2cf2d03ddae_0_29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6" name="Google Shape;426;g2cf2d03ddae_0_298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1" name="Google Shape;441;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8" name="Google Shape;458;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g2cf2d03ddae_0_2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4" name="Google Shape;474;g2cf2d03ddae_0_2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g2cf2d03ddae_0_4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3" name="Google Shape;493;g2cf2d03ddae_0_4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 name="Shape 511"/>
        <p:cNvGrpSpPr/>
        <p:nvPr/>
      </p:nvGrpSpPr>
      <p:grpSpPr>
        <a:xfrm>
          <a:off x="0" y="0"/>
          <a:ext cx="0" cy="0"/>
          <a:chOff x="0" y="0"/>
          <a:chExt cx="0" cy="0"/>
        </a:xfrm>
      </p:grpSpPr>
      <p:sp>
        <p:nvSpPr>
          <p:cNvPr id="512" name="Google Shape;512;g2cf2d03ddae_0_6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3" name="Google Shape;513;g2cf2d03ddae_0_69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3" name="Google Shape;533;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2cf2d03dda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7" name="Google Shape;227;g2cf2d03ddae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9" name="Shape 549"/>
        <p:cNvGrpSpPr/>
        <p:nvPr/>
      </p:nvGrpSpPr>
      <p:grpSpPr>
        <a:xfrm>
          <a:off x="0" y="0"/>
          <a:ext cx="0" cy="0"/>
          <a:chOff x="0" y="0"/>
          <a:chExt cx="0" cy="0"/>
        </a:xfrm>
      </p:grpSpPr>
      <p:sp>
        <p:nvSpPr>
          <p:cNvPr id="550" name="Google Shape;550;g2cf2d03ddae_0_9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1" name="Google Shape;551;g2cf2d03ddae_0_9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6" name="Shape 566"/>
        <p:cNvGrpSpPr/>
        <p:nvPr/>
      </p:nvGrpSpPr>
      <p:grpSpPr>
        <a:xfrm>
          <a:off x="0" y="0"/>
          <a:ext cx="0" cy="0"/>
          <a:chOff x="0" y="0"/>
          <a:chExt cx="0" cy="0"/>
        </a:xfrm>
      </p:grpSpPr>
      <p:sp>
        <p:nvSpPr>
          <p:cNvPr id="567" name="Google Shape;567;g2cf2d03ddae_0_1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8" name="Google Shape;568;g2cf2d03ddae_0_11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3" name="Shape 573"/>
        <p:cNvGrpSpPr/>
        <p:nvPr/>
      </p:nvGrpSpPr>
      <p:grpSpPr>
        <a:xfrm>
          <a:off x="0" y="0"/>
          <a:ext cx="0" cy="0"/>
          <a:chOff x="0" y="0"/>
          <a:chExt cx="0" cy="0"/>
        </a:xfrm>
      </p:grpSpPr>
      <p:sp>
        <p:nvSpPr>
          <p:cNvPr id="574" name="Google Shape;574;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5" name="Google Shape;575;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0" name="Shape 580"/>
        <p:cNvGrpSpPr/>
        <p:nvPr/>
      </p:nvGrpSpPr>
      <p:grpSpPr>
        <a:xfrm>
          <a:off x="0" y="0"/>
          <a:ext cx="0" cy="0"/>
          <a:chOff x="0" y="0"/>
          <a:chExt cx="0" cy="0"/>
        </a:xfrm>
      </p:grpSpPr>
      <p:sp>
        <p:nvSpPr>
          <p:cNvPr id="581" name="Google Shape;581;p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2" name="Google Shape;582;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5" name="Shape 595"/>
        <p:cNvGrpSpPr/>
        <p:nvPr/>
      </p:nvGrpSpPr>
      <p:grpSpPr>
        <a:xfrm>
          <a:off x="0" y="0"/>
          <a:ext cx="0" cy="0"/>
          <a:chOff x="0" y="0"/>
          <a:chExt cx="0" cy="0"/>
        </a:xfrm>
      </p:grpSpPr>
      <p:sp>
        <p:nvSpPr>
          <p:cNvPr id="596" name="Google Shape;596;p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7" name="Google Shape;597;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4" name="Shape 654"/>
        <p:cNvGrpSpPr/>
        <p:nvPr/>
      </p:nvGrpSpPr>
      <p:grpSpPr>
        <a:xfrm>
          <a:off x="0" y="0"/>
          <a:ext cx="0" cy="0"/>
          <a:chOff x="0" y="0"/>
          <a:chExt cx="0" cy="0"/>
        </a:xfrm>
      </p:grpSpPr>
      <p:sp>
        <p:nvSpPr>
          <p:cNvPr id="655" name="Google Shape;655;p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6" name="Google Shape;656;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8" name="Shape 668"/>
        <p:cNvGrpSpPr/>
        <p:nvPr/>
      </p:nvGrpSpPr>
      <p:grpSpPr>
        <a:xfrm>
          <a:off x="0" y="0"/>
          <a:ext cx="0" cy="0"/>
          <a:chOff x="0" y="0"/>
          <a:chExt cx="0" cy="0"/>
        </a:xfrm>
      </p:grpSpPr>
      <p:sp>
        <p:nvSpPr>
          <p:cNvPr id="669" name="Google Shape;669;p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0" name="Google Shape;670;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3" name="Shape 683"/>
        <p:cNvGrpSpPr/>
        <p:nvPr/>
      </p:nvGrpSpPr>
      <p:grpSpPr>
        <a:xfrm>
          <a:off x="0" y="0"/>
          <a:ext cx="0" cy="0"/>
          <a:chOff x="0" y="0"/>
          <a:chExt cx="0" cy="0"/>
        </a:xfrm>
      </p:grpSpPr>
      <p:sp>
        <p:nvSpPr>
          <p:cNvPr id="684" name="Google Shape;684;p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5" name="Google Shape;685;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8" name="Shape 698"/>
        <p:cNvGrpSpPr/>
        <p:nvPr/>
      </p:nvGrpSpPr>
      <p:grpSpPr>
        <a:xfrm>
          <a:off x="0" y="0"/>
          <a:ext cx="0" cy="0"/>
          <a:chOff x="0" y="0"/>
          <a:chExt cx="0" cy="0"/>
        </a:xfrm>
      </p:grpSpPr>
      <p:sp>
        <p:nvSpPr>
          <p:cNvPr id="699" name="Google Shape;699;p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00" name="Google Shape;700;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4" name="Shape 704"/>
        <p:cNvGrpSpPr/>
        <p:nvPr/>
      </p:nvGrpSpPr>
      <p:grpSpPr>
        <a:xfrm>
          <a:off x="0" y="0"/>
          <a:ext cx="0" cy="0"/>
          <a:chOff x="0" y="0"/>
          <a:chExt cx="0" cy="0"/>
        </a:xfrm>
      </p:grpSpPr>
      <p:sp>
        <p:nvSpPr>
          <p:cNvPr id="705" name="Google Shape;705;p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06" name="Google Shape;706;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2" name="Google Shape;242;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0" name="Shape 710"/>
        <p:cNvGrpSpPr/>
        <p:nvPr/>
      </p:nvGrpSpPr>
      <p:grpSpPr>
        <a:xfrm>
          <a:off x="0" y="0"/>
          <a:ext cx="0" cy="0"/>
          <a:chOff x="0" y="0"/>
          <a:chExt cx="0" cy="0"/>
        </a:xfrm>
      </p:grpSpPr>
      <p:sp>
        <p:nvSpPr>
          <p:cNvPr id="711" name="Google Shape;711;p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12" name="Google Shape;712;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0" name="Shape 730"/>
        <p:cNvGrpSpPr/>
        <p:nvPr/>
      </p:nvGrpSpPr>
      <p:grpSpPr>
        <a:xfrm>
          <a:off x="0" y="0"/>
          <a:ext cx="0" cy="0"/>
          <a:chOff x="0" y="0"/>
          <a:chExt cx="0" cy="0"/>
        </a:xfrm>
      </p:grpSpPr>
      <p:sp>
        <p:nvSpPr>
          <p:cNvPr id="731" name="Google Shape;731;p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32" name="Google Shape;732;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6" name="Shape 736"/>
        <p:cNvGrpSpPr/>
        <p:nvPr/>
      </p:nvGrpSpPr>
      <p:grpSpPr>
        <a:xfrm>
          <a:off x="0" y="0"/>
          <a:ext cx="0" cy="0"/>
          <a:chOff x="0" y="0"/>
          <a:chExt cx="0" cy="0"/>
        </a:xfrm>
      </p:grpSpPr>
      <p:sp>
        <p:nvSpPr>
          <p:cNvPr id="737" name="Google Shape;737;p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38" name="Google Shape;738;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1" name="Shape 751"/>
        <p:cNvGrpSpPr/>
        <p:nvPr/>
      </p:nvGrpSpPr>
      <p:grpSpPr>
        <a:xfrm>
          <a:off x="0" y="0"/>
          <a:ext cx="0" cy="0"/>
          <a:chOff x="0" y="0"/>
          <a:chExt cx="0" cy="0"/>
        </a:xfrm>
      </p:grpSpPr>
      <p:sp>
        <p:nvSpPr>
          <p:cNvPr id="752" name="Google Shape;752;p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53" name="Google Shape;753;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6" name="Shape 776"/>
        <p:cNvGrpSpPr/>
        <p:nvPr/>
      </p:nvGrpSpPr>
      <p:grpSpPr>
        <a:xfrm>
          <a:off x="0" y="0"/>
          <a:ext cx="0" cy="0"/>
          <a:chOff x="0" y="0"/>
          <a:chExt cx="0" cy="0"/>
        </a:xfrm>
      </p:grpSpPr>
      <p:sp>
        <p:nvSpPr>
          <p:cNvPr id="777" name="Google Shape;777;p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78" name="Google Shape;778;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8" name="Google Shape;278;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3" name="Google Shape;293;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2cf2d03ddae_0_16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8" name="Google Shape;308;g2cf2d03ddae_0_160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2cf2d03ddae_0_13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4" name="Google Shape;324;g2cf2d03ddae_0_137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2cf2d03ddae_0_18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1" name="Google Shape;341;g2cf2d03ddae_0_18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2cf2d03ddae_0_20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9" name="Google Shape;359;g2cf2d03ddae_0_20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gradFill>
          <a:gsLst>
            <a:gs pos="0">
              <a:schemeClr val="accent5"/>
            </a:gs>
            <a:gs pos="48000">
              <a:schemeClr val="accent4"/>
            </a:gs>
            <a:gs pos="100000">
              <a:schemeClr val="accent2"/>
            </a:gs>
          </a:gsLst>
          <a:lin ang="2698631" scaled="0"/>
        </a:gradFill>
      </p:bgPr>
    </p:bg>
    <p:spTree>
      <p:nvGrpSpPr>
        <p:cNvPr id="8" name="Shape 8"/>
        <p:cNvGrpSpPr/>
        <p:nvPr/>
      </p:nvGrpSpPr>
      <p:grpSpPr>
        <a:xfrm>
          <a:off x="0" y="0"/>
          <a:ext cx="0" cy="0"/>
          <a:chOff x="0" y="0"/>
          <a:chExt cx="0" cy="0"/>
        </a:xfrm>
      </p:grpSpPr>
      <p:sp>
        <p:nvSpPr>
          <p:cNvPr id="9" name="Google Shape;9;p31"/>
          <p:cNvSpPr txBox="1"/>
          <p:nvPr>
            <p:ph type="ctrTitle"/>
          </p:nvPr>
        </p:nvSpPr>
        <p:spPr>
          <a:xfrm>
            <a:off x="713225" y="967650"/>
            <a:ext cx="3972000" cy="30276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Clr>
                <a:schemeClr val="dk1"/>
              </a:buClr>
              <a:buSzPts val="4900"/>
              <a:buNone/>
              <a:defRPr sz="5000">
                <a:solidFill>
                  <a:schemeClr val="dk1"/>
                </a:solidFill>
              </a:defRPr>
            </a:lvl1pPr>
            <a:lvl2pPr lvl="1" algn="ctr">
              <a:lnSpc>
                <a:spcPct val="100000"/>
              </a:lnSpc>
              <a:spcBef>
                <a:spcPts val="0"/>
              </a:spcBef>
              <a:spcAft>
                <a:spcPts val="0"/>
              </a:spcAft>
              <a:buClr>
                <a:srgbClr val="191919"/>
              </a:buClr>
              <a:buSzPts val="5200"/>
              <a:buNone/>
              <a:defRPr sz="5200">
                <a:solidFill>
                  <a:srgbClr val="191919"/>
                </a:solidFill>
              </a:defRPr>
            </a:lvl2pPr>
            <a:lvl3pPr lvl="2" algn="ctr">
              <a:lnSpc>
                <a:spcPct val="100000"/>
              </a:lnSpc>
              <a:spcBef>
                <a:spcPts val="0"/>
              </a:spcBef>
              <a:spcAft>
                <a:spcPts val="0"/>
              </a:spcAft>
              <a:buClr>
                <a:srgbClr val="191919"/>
              </a:buClr>
              <a:buSzPts val="5200"/>
              <a:buNone/>
              <a:defRPr sz="5200">
                <a:solidFill>
                  <a:srgbClr val="191919"/>
                </a:solidFill>
              </a:defRPr>
            </a:lvl3pPr>
            <a:lvl4pPr lvl="3" algn="ctr">
              <a:lnSpc>
                <a:spcPct val="100000"/>
              </a:lnSpc>
              <a:spcBef>
                <a:spcPts val="0"/>
              </a:spcBef>
              <a:spcAft>
                <a:spcPts val="0"/>
              </a:spcAft>
              <a:buClr>
                <a:srgbClr val="191919"/>
              </a:buClr>
              <a:buSzPts val="5200"/>
              <a:buNone/>
              <a:defRPr sz="5200">
                <a:solidFill>
                  <a:srgbClr val="191919"/>
                </a:solidFill>
              </a:defRPr>
            </a:lvl4pPr>
            <a:lvl5pPr lvl="4" algn="ctr">
              <a:lnSpc>
                <a:spcPct val="100000"/>
              </a:lnSpc>
              <a:spcBef>
                <a:spcPts val="0"/>
              </a:spcBef>
              <a:spcAft>
                <a:spcPts val="0"/>
              </a:spcAft>
              <a:buClr>
                <a:srgbClr val="191919"/>
              </a:buClr>
              <a:buSzPts val="5200"/>
              <a:buNone/>
              <a:defRPr sz="5200">
                <a:solidFill>
                  <a:srgbClr val="191919"/>
                </a:solidFill>
              </a:defRPr>
            </a:lvl5pPr>
            <a:lvl6pPr lvl="5" algn="ctr">
              <a:lnSpc>
                <a:spcPct val="100000"/>
              </a:lnSpc>
              <a:spcBef>
                <a:spcPts val="0"/>
              </a:spcBef>
              <a:spcAft>
                <a:spcPts val="0"/>
              </a:spcAft>
              <a:buClr>
                <a:srgbClr val="191919"/>
              </a:buClr>
              <a:buSzPts val="5200"/>
              <a:buNone/>
              <a:defRPr sz="5200">
                <a:solidFill>
                  <a:srgbClr val="191919"/>
                </a:solidFill>
              </a:defRPr>
            </a:lvl6pPr>
            <a:lvl7pPr lvl="6" algn="ctr">
              <a:lnSpc>
                <a:spcPct val="100000"/>
              </a:lnSpc>
              <a:spcBef>
                <a:spcPts val="0"/>
              </a:spcBef>
              <a:spcAft>
                <a:spcPts val="0"/>
              </a:spcAft>
              <a:buClr>
                <a:srgbClr val="191919"/>
              </a:buClr>
              <a:buSzPts val="5200"/>
              <a:buNone/>
              <a:defRPr sz="5200">
                <a:solidFill>
                  <a:srgbClr val="191919"/>
                </a:solidFill>
              </a:defRPr>
            </a:lvl7pPr>
            <a:lvl8pPr lvl="7" algn="ctr">
              <a:lnSpc>
                <a:spcPct val="100000"/>
              </a:lnSpc>
              <a:spcBef>
                <a:spcPts val="0"/>
              </a:spcBef>
              <a:spcAft>
                <a:spcPts val="0"/>
              </a:spcAft>
              <a:buClr>
                <a:srgbClr val="191919"/>
              </a:buClr>
              <a:buSzPts val="5200"/>
              <a:buNone/>
              <a:defRPr sz="5200">
                <a:solidFill>
                  <a:srgbClr val="191919"/>
                </a:solidFill>
              </a:defRPr>
            </a:lvl8pPr>
            <a:lvl9pPr lvl="8" algn="ctr">
              <a:lnSpc>
                <a:spcPct val="100000"/>
              </a:lnSpc>
              <a:spcBef>
                <a:spcPts val="0"/>
              </a:spcBef>
              <a:spcAft>
                <a:spcPts val="0"/>
              </a:spcAft>
              <a:buClr>
                <a:srgbClr val="191919"/>
              </a:buClr>
              <a:buSzPts val="5200"/>
              <a:buNone/>
              <a:defRPr sz="5200">
                <a:solidFill>
                  <a:srgbClr val="191919"/>
                </a:solidFill>
              </a:defRPr>
            </a:lvl9pPr>
          </a:lstStyle>
          <a:p/>
        </p:txBody>
      </p:sp>
      <p:sp>
        <p:nvSpPr>
          <p:cNvPr id="10" name="Google Shape;10;p31"/>
          <p:cNvSpPr txBox="1"/>
          <p:nvPr>
            <p:ph idx="1" type="subTitle"/>
          </p:nvPr>
        </p:nvSpPr>
        <p:spPr>
          <a:xfrm>
            <a:off x="713225" y="3995250"/>
            <a:ext cx="4359000" cy="4095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1pPr>
            <a:lvl2pPr lvl="1" algn="l">
              <a:lnSpc>
                <a:spcPct val="100000"/>
              </a:lnSpc>
              <a:spcBef>
                <a:spcPts val="0"/>
              </a:spcBef>
              <a:spcAft>
                <a:spcPts val="0"/>
              </a:spcAft>
              <a:buClr>
                <a:schemeClr val="lt1"/>
              </a:buClr>
              <a:buSzPts val="1400"/>
              <a:buFont typeface="DM Sans"/>
              <a:buNone/>
              <a:defRPr>
                <a:solidFill>
                  <a:schemeClr val="lt1"/>
                </a:solidFill>
                <a:latin typeface="DM Sans"/>
                <a:ea typeface="DM Sans"/>
                <a:cs typeface="DM Sans"/>
                <a:sym typeface="DM Sans"/>
              </a:defRPr>
            </a:lvl2pPr>
            <a:lvl3pPr lvl="2" algn="l">
              <a:lnSpc>
                <a:spcPct val="100000"/>
              </a:lnSpc>
              <a:spcBef>
                <a:spcPts val="0"/>
              </a:spcBef>
              <a:spcAft>
                <a:spcPts val="0"/>
              </a:spcAft>
              <a:buClr>
                <a:schemeClr val="lt1"/>
              </a:buClr>
              <a:buSzPts val="1400"/>
              <a:buFont typeface="DM Sans"/>
              <a:buNone/>
              <a:defRPr>
                <a:solidFill>
                  <a:schemeClr val="lt1"/>
                </a:solidFill>
                <a:latin typeface="DM Sans"/>
                <a:ea typeface="DM Sans"/>
                <a:cs typeface="DM Sans"/>
                <a:sym typeface="DM Sans"/>
              </a:defRPr>
            </a:lvl3pPr>
            <a:lvl4pPr lvl="3" algn="l">
              <a:lnSpc>
                <a:spcPct val="100000"/>
              </a:lnSpc>
              <a:spcBef>
                <a:spcPts val="0"/>
              </a:spcBef>
              <a:spcAft>
                <a:spcPts val="0"/>
              </a:spcAft>
              <a:buClr>
                <a:schemeClr val="lt1"/>
              </a:buClr>
              <a:buSzPts val="1400"/>
              <a:buFont typeface="DM Sans"/>
              <a:buNone/>
              <a:defRPr>
                <a:solidFill>
                  <a:schemeClr val="lt1"/>
                </a:solidFill>
                <a:latin typeface="DM Sans"/>
                <a:ea typeface="DM Sans"/>
                <a:cs typeface="DM Sans"/>
                <a:sym typeface="DM Sans"/>
              </a:defRPr>
            </a:lvl4pPr>
            <a:lvl5pPr lvl="4" algn="l">
              <a:lnSpc>
                <a:spcPct val="100000"/>
              </a:lnSpc>
              <a:spcBef>
                <a:spcPts val="0"/>
              </a:spcBef>
              <a:spcAft>
                <a:spcPts val="0"/>
              </a:spcAft>
              <a:buClr>
                <a:schemeClr val="lt1"/>
              </a:buClr>
              <a:buSzPts val="1400"/>
              <a:buFont typeface="DM Sans"/>
              <a:buNone/>
              <a:defRPr>
                <a:solidFill>
                  <a:schemeClr val="lt1"/>
                </a:solidFill>
                <a:latin typeface="DM Sans"/>
                <a:ea typeface="DM Sans"/>
                <a:cs typeface="DM Sans"/>
                <a:sym typeface="DM Sans"/>
              </a:defRPr>
            </a:lvl5pPr>
            <a:lvl6pPr lvl="5" algn="l">
              <a:lnSpc>
                <a:spcPct val="100000"/>
              </a:lnSpc>
              <a:spcBef>
                <a:spcPts val="0"/>
              </a:spcBef>
              <a:spcAft>
                <a:spcPts val="0"/>
              </a:spcAft>
              <a:buClr>
                <a:schemeClr val="lt1"/>
              </a:buClr>
              <a:buSzPts val="1400"/>
              <a:buFont typeface="DM Sans"/>
              <a:buNone/>
              <a:defRPr>
                <a:solidFill>
                  <a:schemeClr val="lt1"/>
                </a:solidFill>
                <a:latin typeface="DM Sans"/>
                <a:ea typeface="DM Sans"/>
                <a:cs typeface="DM Sans"/>
                <a:sym typeface="DM Sans"/>
              </a:defRPr>
            </a:lvl6pPr>
            <a:lvl7pPr lvl="6" algn="l">
              <a:lnSpc>
                <a:spcPct val="100000"/>
              </a:lnSpc>
              <a:spcBef>
                <a:spcPts val="0"/>
              </a:spcBef>
              <a:spcAft>
                <a:spcPts val="0"/>
              </a:spcAft>
              <a:buClr>
                <a:schemeClr val="lt1"/>
              </a:buClr>
              <a:buSzPts val="1400"/>
              <a:buFont typeface="DM Sans"/>
              <a:buNone/>
              <a:defRPr>
                <a:solidFill>
                  <a:schemeClr val="lt1"/>
                </a:solidFill>
                <a:latin typeface="DM Sans"/>
                <a:ea typeface="DM Sans"/>
                <a:cs typeface="DM Sans"/>
                <a:sym typeface="DM Sans"/>
              </a:defRPr>
            </a:lvl7pPr>
            <a:lvl8pPr lvl="7" algn="l">
              <a:lnSpc>
                <a:spcPct val="100000"/>
              </a:lnSpc>
              <a:spcBef>
                <a:spcPts val="0"/>
              </a:spcBef>
              <a:spcAft>
                <a:spcPts val="0"/>
              </a:spcAft>
              <a:buClr>
                <a:schemeClr val="lt1"/>
              </a:buClr>
              <a:buSzPts val="1400"/>
              <a:buFont typeface="DM Sans"/>
              <a:buNone/>
              <a:defRPr>
                <a:solidFill>
                  <a:schemeClr val="lt1"/>
                </a:solidFill>
                <a:latin typeface="DM Sans"/>
                <a:ea typeface="DM Sans"/>
                <a:cs typeface="DM Sans"/>
                <a:sym typeface="DM Sans"/>
              </a:defRPr>
            </a:lvl8pPr>
            <a:lvl9pPr lvl="8" algn="l">
              <a:lnSpc>
                <a:spcPct val="100000"/>
              </a:lnSpc>
              <a:spcBef>
                <a:spcPts val="0"/>
              </a:spcBef>
              <a:spcAft>
                <a:spcPts val="0"/>
              </a:spcAft>
              <a:buClr>
                <a:schemeClr val="lt1"/>
              </a:buClr>
              <a:buSzPts val="1400"/>
              <a:buFont typeface="DM Sans"/>
              <a:buNone/>
              <a:defRPr>
                <a:solidFill>
                  <a:schemeClr val="lt1"/>
                </a:solidFill>
                <a:latin typeface="DM Sans"/>
                <a:ea typeface="DM Sans"/>
                <a:cs typeface="DM Sans"/>
                <a:sym typeface="DM Sans"/>
              </a:defRPr>
            </a:lvl9pPr>
          </a:lstStyle>
          <a:p/>
        </p:txBody>
      </p:sp>
      <p:grpSp>
        <p:nvGrpSpPr>
          <p:cNvPr id="11" name="Google Shape;11;p31"/>
          <p:cNvGrpSpPr/>
          <p:nvPr/>
        </p:nvGrpSpPr>
        <p:grpSpPr>
          <a:xfrm rot="5400000">
            <a:off x="7002555" y="-662466"/>
            <a:ext cx="1673084" cy="3614193"/>
            <a:chOff x="7350442" y="2608992"/>
            <a:chExt cx="777239" cy="1673160"/>
          </a:xfrm>
        </p:grpSpPr>
        <p:sp>
          <p:nvSpPr>
            <p:cNvPr id="12" name="Google Shape;12;p31"/>
            <p:cNvSpPr/>
            <p:nvPr/>
          </p:nvSpPr>
          <p:spPr>
            <a:xfrm>
              <a:off x="7486745" y="2608992"/>
              <a:ext cx="300894" cy="898874"/>
            </a:xfrm>
            <a:custGeom>
              <a:rect b="b" l="l" r="r" t="t"/>
              <a:pathLst>
                <a:path extrusionOk="0" h="898874" w="300894">
                  <a:moveTo>
                    <a:pt x="16764" y="858488"/>
                  </a:moveTo>
                  <a:cubicBezTo>
                    <a:pt x="7334" y="860203"/>
                    <a:pt x="0" y="868585"/>
                    <a:pt x="0" y="878491"/>
                  </a:cubicBezTo>
                  <a:cubicBezTo>
                    <a:pt x="0" y="889730"/>
                    <a:pt x="9144" y="898874"/>
                    <a:pt x="20288" y="898874"/>
                  </a:cubicBezTo>
                  <a:cubicBezTo>
                    <a:pt x="31528" y="898874"/>
                    <a:pt x="40672" y="889730"/>
                    <a:pt x="40672" y="878491"/>
                  </a:cubicBezTo>
                  <a:cubicBezTo>
                    <a:pt x="40672" y="868585"/>
                    <a:pt x="33433" y="860203"/>
                    <a:pt x="23908" y="858488"/>
                  </a:cubicBezTo>
                  <a:lnTo>
                    <a:pt x="23908" y="733997"/>
                  </a:lnTo>
                  <a:lnTo>
                    <a:pt x="300895" y="457009"/>
                  </a:lnTo>
                  <a:lnTo>
                    <a:pt x="300895" y="0"/>
                  </a:lnTo>
                  <a:lnTo>
                    <a:pt x="293751" y="0"/>
                  </a:lnTo>
                  <a:lnTo>
                    <a:pt x="293751" y="454057"/>
                  </a:lnTo>
                  <a:lnTo>
                    <a:pt x="16764" y="731044"/>
                  </a:lnTo>
                  <a:lnTo>
                    <a:pt x="16764" y="858488"/>
                  </a:lnTo>
                  <a:close/>
                  <a:moveTo>
                    <a:pt x="33528" y="878491"/>
                  </a:moveTo>
                  <a:cubicBezTo>
                    <a:pt x="33528" y="885825"/>
                    <a:pt x="27622" y="891730"/>
                    <a:pt x="20288" y="891730"/>
                  </a:cubicBezTo>
                  <a:cubicBezTo>
                    <a:pt x="13049" y="891730"/>
                    <a:pt x="7144" y="885825"/>
                    <a:pt x="7144" y="878491"/>
                  </a:cubicBezTo>
                  <a:cubicBezTo>
                    <a:pt x="7144" y="872490"/>
                    <a:pt x="11239" y="867347"/>
                    <a:pt x="16764" y="865918"/>
                  </a:cubicBezTo>
                  <a:cubicBezTo>
                    <a:pt x="17907" y="865537"/>
                    <a:pt x="19050" y="865346"/>
                    <a:pt x="20288" y="865346"/>
                  </a:cubicBezTo>
                  <a:cubicBezTo>
                    <a:pt x="21526" y="865346"/>
                    <a:pt x="22765" y="865537"/>
                    <a:pt x="23908" y="865918"/>
                  </a:cubicBezTo>
                  <a:cubicBezTo>
                    <a:pt x="29527" y="867442"/>
                    <a:pt x="33528" y="872490"/>
                    <a:pt x="33528" y="878491"/>
                  </a:cubicBezTo>
                  <a:close/>
                </a:path>
              </a:pathLst>
            </a:custGeom>
            <a:solidFill>
              <a:schemeClr val="accent1"/>
            </a:solidFill>
            <a:ln>
              <a:noFill/>
            </a:ln>
            <a:effectLst>
              <a:outerShdw blurRad="200025" rotWithShape="0" algn="bl" dir="5400000" dist="19050">
                <a:schemeClr val="accent1">
                  <a:alpha val="66666"/>
                </a:scheme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 name="Google Shape;13;p31"/>
            <p:cNvSpPr/>
            <p:nvPr/>
          </p:nvSpPr>
          <p:spPr>
            <a:xfrm>
              <a:off x="7430357" y="3185731"/>
              <a:ext cx="149161" cy="440054"/>
            </a:xfrm>
            <a:custGeom>
              <a:rect b="b" l="l" r="r" t="t"/>
              <a:pathLst>
                <a:path extrusionOk="0" h="440054" w="149161">
                  <a:moveTo>
                    <a:pt x="123349" y="30861"/>
                  </a:moveTo>
                  <a:cubicBezTo>
                    <a:pt x="125921" y="32575"/>
                    <a:pt x="129064" y="33528"/>
                    <a:pt x="132397" y="33528"/>
                  </a:cubicBezTo>
                  <a:cubicBezTo>
                    <a:pt x="141637" y="33528"/>
                    <a:pt x="149162" y="26003"/>
                    <a:pt x="149162" y="16764"/>
                  </a:cubicBezTo>
                  <a:cubicBezTo>
                    <a:pt x="149162" y="7525"/>
                    <a:pt x="141637" y="0"/>
                    <a:pt x="132397" y="0"/>
                  </a:cubicBezTo>
                  <a:cubicBezTo>
                    <a:pt x="123158" y="0"/>
                    <a:pt x="115634" y="7525"/>
                    <a:pt x="115634" y="16764"/>
                  </a:cubicBezTo>
                  <a:cubicBezTo>
                    <a:pt x="115634" y="20098"/>
                    <a:pt x="116586" y="23146"/>
                    <a:pt x="118301" y="25813"/>
                  </a:cubicBezTo>
                  <a:lnTo>
                    <a:pt x="16764" y="127349"/>
                  </a:lnTo>
                  <a:lnTo>
                    <a:pt x="16764" y="399669"/>
                  </a:lnTo>
                  <a:cubicBezTo>
                    <a:pt x="7334" y="401384"/>
                    <a:pt x="0" y="409765"/>
                    <a:pt x="0" y="419671"/>
                  </a:cubicBezTo>
                  <a:cubicBezTo>
                    <a:pt x="0" y="430911"/>
                    <a:pt x="9144" y="440055"/>
                    <a:pt x="20288" y="440055"/>
                  </a:cubicBezTo>
                  <a:cubicBezTo>
                    <a:pt x="31528" y="440055"/>
                    <a:pt x="40672" y="430911"/>
                    <a:pt x="40672" y="419671"/>
                  </a:cubicBezTo>
                  <a:cubicBezTo>
                    <a:pt x="40672" y="409765"/>
                    <a:pt x="33433" y="401384"/>
                    <a:pt x="23908" y="399669"/>
                  </a:cubicBezTo>
                  <a:lnTo>
                    <a:pt x="23908" y="130302"/>
                  </a:lnTo>
                  <a:lnTo>
                    <a:pt x="123349" y="30861"/>
                  </a:lnTo>
                  <a:close/>
                  <a:moveTo>
                    <a:pt x="33623" y="419671"/>
                  </a:moveTo>
                  <a:cubicBezTo>
                    <a:pt x="33623" y="427006"/>
                    <a:pt x="27718" y="432911"/>
                    <a:pt x="20384" y="432911"/>
                  </a:cubicBezTo>
                  <a:cubicBezTo>
                    <a:pt x="13145" y="432911"/>
                    <a:pt x="7239" y="427006"/>
                    <a:pt x="7239" y="419671"/>
                  </a:cubicBezTo>
                  <a:cubicBezTo>
                    <a:pt x="7239" y="413671"/>
                    <a:pt x="11335" y="408527"/>
                    <a:pt x="16859" y="407098"/>
                  </a:cubicBezTo>
                  <a:cubicBezTo>
                    <a:pt x="18002" y="406717"/>
                    <a:pt x="19145" y="406527"/>
                    <a:pt x="20384" y="406527"/>
                  </a:cubicBezTo>
                  <a:cubicBezTo>
                    <a:pt x="21622" y="406527"/>
                    <a:pt x="22860" y="406717"/>
                    <a:pt x="24003" y="407098"/>
                  </a:cubicBezTo>
                  <a:cubicBezTo>
                    <a:pt x="29623" y="408622"/>
                    <a:pt x="33623" y="413671"/>
                    <a:pt x="33623" y="419671"/>
                  </a:cubicBezTo>
                  <a:close/>
                </a:path>
              </a:pathLst>
            </a:custGeom>
            <a:solidFill>
              <a:schemeClr val="accent1"/>
            </a:solidFill>
            <a:ln>
              <a:noFill/>
            </a:ln>
            <a:effectLst>
              <a:outerShdw blurRad="200025" rotWithShape="0" algn="bl" dir="5400000" dist="19050">
                <a:schemeClr val="accent1">
                  <a:alpha val="66666"/>
                </a:scheme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 name="Google Shape;14;p31"/>
            <p:cNvSpPr/>
            <p:nvPr/>
          </p:nvSpPr>
          <p:spPr>
            <a:xfrm>
              <a:off x="7350442" y="2713767"/>
              <a:ext cx="389000" cy="777335"/>
            </a:xfrm>
            <a:custGeom>
              <a:rect b="b" l="l" r="r" t="t"/>
              <a:pathLst>
                <a:path extrusionOk="0" h="777335" w="389000">
                  <a:moveTo>
                    <a:pt x="297466" y="400812"/>
                  </a:moveTo>
                  <a:lnTo>
                    <a:pt x="188976" y="400812"/>
                  </a:lnTo>
                  <a:lnTo>
                    <a:pt x="16669" y="573024"/>
                  </a:lnTo>
                  <a:lnTo>
                    <a:pt x="16669" y="736949"/>
                  </a:lnTo>
                  <a:cubicBezTo>
                    <a:pt x="7144" y="738664"/>
                    <a:pt x="0" y="747046"/>
                    <a:pt x="0" y="757047"/>
                  </a:cubicBezTo>
                  <a:cubicBezTo>
                    <a:pt x="0" y="768191"/>
                    <a:pt x="9049" y="777335"/>
                    <a:pt x="20288" y="777335"/>
                  </a:cubicBezTo>
                  <a:cubicBezTo>
                    <a:pt x="31432" y="777335"/>
                    <a:pt x="40576" y="768191"/>
                    <a:pt x="40576" y="757047"/>
                  </a:cubicBezTo>
                  <a:cubicBezTo>
                    <a:pt x="40576" y="747046"/>
                    <a:pt x="33242" y="738664"/>
                    <a:pt x="23813" y="736949"/>
                  </a:cubicBezTo>
                  <a:lnTo>
                    <a:pt x="23813" y="575977"/>
                  </a:lnTo>
                  <a:lnTo>
                    <a:pt x="191929" y="407956"/>
                  </a:lnTo>
                  <a:lnTo>
                    <a:pt x="300418" y="407956"/>
                  </a:lnTo>
                  <a:lnTo>
                    <a:pt x="372237" y="336042"/>
                  </a:lnTo>
                  <a:lnTo>
                    <a:pt x="372237" y="40291"/>
                  </a:lnTo>
                  <a:cubicBezTo>
                    <a:pt x="381667" y="38576"/>
                    <a:pt x="389001" y="30289"/>
                    <a:pt x="389001" y="20288"/>
                  </a:cubicBezTo>
                  <a:cubicBezTo>
                    <a:pt x="389001" y="9049"/>
                    <a:pt x="379857" y="0"/>
                    <a:pt x="368713" y="0"/>
                  </a:cubicBezTo>
                  <a:cubicBezTo>
                    <a:pt x="357473" y="0"/>
                    <a:pt x="348329" y="9049"/>
                    <a:pt x="348329" y="20288"/>
                  </a:cubicBezTo>
                  <a:cubicBezTo>
                    <a:pt x="348329" y="30289"/>
                    <a:pt x="355568" y="38576"/>
                    <a:pt x="365093" y="40291"/>
                  </a:cubicBezTo>
                  <a:lnTo>
                    <a:pt x="365093" y="333089"/>
                  </a:lnTo>
                  <a:lnTo>
                    <a:pt x="297466" y="400812"/>
                  </a:lnTo>
                  <a:close/>
                  <a:moveTo>
                    <a:pt x="33433" y="757047"/>
                  </a:moveTo>
                  <a:cubicBezTo>
                    <a:pt x="33433" y="764286"/>
                    <a:pt x="27527" y="770192"/>
                    <a:pt x="20288" y="770192"/>
                  </a:cubicBezTo>
                  <a:cubicBezTo>
                    <a:pt x="13049" y="770192"/>
                    <a:pt x="7144" y="764286"/>
                    <a:pt x="7144" y="757047"/>
                  </a:cubicBezTo>
                  <a:cubicBezTo>
                    <a:pt x="7144" y="750951"/>
                    <a:pt x="11144" y="745903"/>
                    <a:pt x="16669" y="744379"/>
                  </a:cubicBezTo>
                  <a:cubicBezTo>
                    <a:pt x="17812" y="743998"/>
                    <a:pt x="19050" y="743807"/>
                    <a:pt x="20288" y="743807"/>
                  </a:cubicBezTo>
                  <a:cubicBezTo>
                    <a:pt x="21526" y="743807"/>
                    <a:pt x="22669" y="743998"/>
                    <a:pt x="23813" y="744379"/>
                  </a:cubicBezTo>
                  <a:cubicBezTo>
                    <a:pt x="29337" y="745808"/>
                    <a:pt x="33433" y="750951"/>
                    <a:pt x="33433" y="757047"/>
                  </a:cubicBezTo>
                  <a:close/>
                  <a:moveTo>
                    <a:pt x="355473" y="20288"/>
                  </a:moveTo>
                  <a:cubicBezTo>
                    <a:pt x="355473" y="13049"/>
                    <a:pt x="361379" y="7144"/>
                    <a:pt x="368713" y="7144"/>
                  </a:cubicBezTo>
                  <a:cubicBezTo>
                    <a:pt x="375952" y="7144"/>
                    <a:pt x="381857" y="13049"/>
                    <a:pt x="381857" y="20288"/>
                  </a:cubicBezTo>
                  <a:cubicBezTo>
                    <a:pt x="381857" y="26289"/>
                    <a:pt x="377761" y="31432"/>
                    <a:pt x="372237" y="32861"/>
                  </a:cubicBezTo>
                  <a:cubicBezTo>
                    <a:pt x="371094" y="33242"/>
                    <a:pt x="369951" y="33433"/>
                    <a:pt x="368713" y="33433"/>
                  </a:cubicBezTo>
                  <a:cubicBezTo>
                    <a:pt x="367474" y="33433"/>
                    <a:pt x="366236" y="33242"/>
                    <a:pt x="365093" y="32861"/>
                  </a:cubicBezTo>
                  <a:cubicBezTo>
                    <a:pt x="359473" y="31337"/>
                    <a:pt x="355473" y="26289"/>
                    <a:pt x="355473" y="20288"/>
                  </a:cubicBezTo>
                  <a:close/>
                </a:path>
              </a:pathLst>
            </a:custGeom>
            <a:solidFill>
              <a:schemeClr val="accent1"/>
            </a:solidFill>
            <a:ln>
              <a:noFill/>
            </a:ln>
            <a:effectLst>
              <a:outerShdw blurRad="200025" rotWithShape="0" algn="bl" dir="5400000" dist="19050">
                <a:schemeClr val="accent1">
                  <a:alpha val="66666"/>
                </a:scheme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 name="Google Shape;15;p31"/>
            <p:cNvSpPr/>
            <p:nvPr/>
          </p:nvSpPr>
          <p:spPr>
            <a:xfrm>
              <a:off x="7860696" y="2608992"/>
              <a:ext cx="266985" cy="1341405"/>
            </a:xfrm>
            <a:custGeom>
              <a:rect b="b" l="l" r="r" t="t"/>
              <a:pathLst>
                <a:path extrusionOk="0" h="1341405" w="266985">
                  <a:moveTo>
                    <a:pt x="266986" y="744569"/>
                  </a:moveTo>
                  <a:lnTo>
                    <a:pt x="266986" y="0"/>
                  </a:lnTo>
                  <a:lnTo>
                    <a:pt x="259842" y="0"/>
                  </a:lnTo>
                  <a:lnTo>
                    <a:pt x="259842" y="741617"/>
                  </a:lnTo>
                  <a:lnTo>
                    <a:pt x="13145" y="988314"/>
                  </a:lnTo>
                  <a:lnTo>
                    <a:pt x="13145" y="1308259"/>
                  </a:lnTo>
                  <a:cubicBezTo>
                    <a:pt x="5620" y="1309878"/>
                    <a:pt x="0" y="1316546"/>
                    <a:pt x="0" y="1324642"/>
                  </a:cubicBezTo>
                  <a:cubicBezTo>
                    <a:pt x="0" y="1333881"/>
                    <a:pt x="7525" y="1341406"/>
                    <a:pt x="16764" y="1341406"/>
                  </a:cubicBezTo>
                  <a:cubicBezTo>
                    <a:pt x="26003" y="1341406"/>
                    <a:pt x="33528" y="1333881"/>
                    <a:pt x="33528" y="1324642"/>
                  </a:cubicBezTo>
                  <a:cubicBezTo>
                    <a:pt x="33528" y="1316641"/>
                    <a:pt x="27908" y="1309973"/>
                    <a:pt x="20384" y="1308259"/>
                  </a:cubicBezTo>
                  <a:lnTo>
                    <a:pt x="20384" y="991267"/>
                  </a:lnTo>
                  <a:lnTo>
                    <a:pt x="266986" y="744569"/>
                  </a:lnTo>
                  <a:close/>
                </a:path>
              </a:pathLst>
            </a:custGeom>
            <a:solidFill>
              <a:schemeClr val="accent1"/>
            </a:solidFill>
            <a:ln>
              <a:noFill/>
            </a:ln>
            <a:effectLst>
              <a:outerShdw blurRad="200025" rotWithShape="0" algn="bl" dir="5400000" dist="19050">
                <a:schemeClr val="accent1">
                  <a:alpha val="66666"/>
                </a:scheme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 name="Google Shape;16;p31"/>
            <p:cNvSpPr/>
            <p:nvPr/>
          </p:nvSpPr>
          <p:spPr>
            <a:xfrm>
              <a:off x="7616094" y="2608992"/>
              <a:ext cx="370998" cy="1562195"/>
            </a:xfrm>
            <a:custGeom>
              <a:rect b="b" l="l" r="r" t="t"/>
              <a:pathLst>
                <a:path extrusionOk="0" h="1562195" w="370998">
                  <a:moveTo>
                    <a:pt x="158496" y="1521905"/>
                  </a:moveTo>
                  <a:lnTo>
                    <a:pt x="158496" y="1225868"/>
                  </a:lnTo>
                  <a:lnTo>
                    <a:pt x="95155" y="1162431"/>
                  </a:lnTo>
                  <a:lnTo>
                    <a:pt x="95155" y="939070"/>
                  </a:lnTo>
                  <a:lnTo>
                    <a:pt x="156210" y="878014"/>
                  </a:lnTo>
                  <a:lnTo>
                    <a:pt x="156210" y="839534"/>
                  </a:lnTo>
                  <a:lnTo>
                    <a:pt x="317659" y="678085"/>
                  </a:lnTo>
                  <a:cubicBezTo>
                    <a:pt x="320897" y="680466"/>
                    <a:pt x="324898" y="681800"/>
                    <a:pt x="329184" y="681800"/>
                  </a:cubicBezTo>
                  <a:cubicBezTo>
                    <a:pt x="340423" y="681800"/>
                    <a:pt x="349568" y="672655"/>
                    <a:pt x="349568" y="661511"/>
                  </a:cubicBezTo>
                  <a:cubicBezTo>
                    <a:pt x="349568" y="650272"/>
                    <a:pt x="340423" y="641128"/>
                    <a:pt x="329184" y="641128"/>
                  </a:cubicBezTo>
                  <a:cubicBezTo>
                    <a:pt x="318040" y="641128"/>
                    <a:pt x="308896" y="650272"/>
                    <a:pt x="308896" y="661511"/>
                  </a:cubicBezTo>
                  <a:cubicBezTo>
                    <a:pt x="308896" y="665797"/>
                    <a:pt x="310229" y="669798"/>
                    <a:pt x="312611" y="673037"/>
                  </a:cubicBezTo>
                  <a:lnTo>
                    <a:pt x="267843" y="717804"/>
                  </a:lnTo>
                  <a:lnTo>
                    <a:pt x="267843" y="635413"/>
                  </a:lnTo>
                  <a:lnTo>
                    <a:pt x="370999" y="532257"/>
                  </a:lnTo>
                  <a:lnTo>
                    <a:pt x="370999" y="273844"/>
                  </a:lnTo>
                  <a:lnTo>
                    <a:pt x="319183" y="222028"/>
                  </a:lnTo>
                  <a:lnTo>
                    <a:pt x="319183" y="0"/>
                  </a:lnTo>
                  <a:lnTo>
                    <a:pt x="312039" y="0"/>
                  </a:lnTo>
                  <a:lnTo>
                    <a:pt x="312039" y="503777"/>
                  </a:lnTo>
                  <a:lnTo>
                    <a:pt x="16669" y="799147"/>
                  </a:lnTo>
                  <a:lnTo>
                    <a:pt x="16669" y="1479995"/>
                  </a:lnTo>
                  <a:cubicBezTo>
                    <a:pt x="7144" y="1481709"/>
                    <a:pt x="0" y="1490091"/>
                    <a:pt x="0" y="1500092"/>
                  </a:cubicBezTo>
                  <a:cubicBezTo>
                    <a:pt x="0" y="1511237"/>
                    <a:pt x="9049" y="1520381"/>
                    <a:pt x="20288" y="1520381"/>
                  </a:cubicBezTo>
                  <a:cubicBezTo>
                    <a:pt x="31528" y="1520381"/>
                    <a:pt x="40577" y="1511237"/>
                    <a:pt x="40577" y="1500092"/>
                  </a:cubicBezTo>
                  <a:cubicBezTo>
                    <a:pt x="40577" y="1490091"/>
                    <a:pt x="33338" y="1481709"/>
                    <a:pt x="23813" y="1479995"/>
                  </a:cubicBezTo>
                  <a:lnTo>
                    <a:pt x="23813" y="802100"/>
                  </a:lnTo>
                  <a:lnTo>
                    <a:pt x="319183" y="506730"/>
                  </a:lnTo>
                  <a:lnTo>
                    <a:pt x="319183" y="232124"/>
                  </a:lnTo>
                  <a:lnTo>
                    <a:pt x="363855" y="276796"/>
                  </a:lnTo>
                  <a:lnTo>
                    <a:pt x="363855" y="529304"/>
                  </a:lnTo>
                  <a:lnTo>
                    <a:pt x="260699" y="632460"/>
                  </a:lnTo>
                  <a:lnTo>
                    <a:pt x="260699" y="724948"/>
                  </a:lnTo>
                  <a:lnTo>
                    <a:pt x="260699" y="724948"/>
                  </a:lnTo>
                  <a:lnTo>
                    <a:pt x="149066" y="836485"/>
                  </a:lnTo>
                  <a:lnTo>
                    <a:pt x="149066" y="874967"/>
                  </a:lnTo>
                  <a:lnTo>
                    <a:pt x="95155" y="928973"/>
                  </a:lnTo>
                  <a:lnTo>
                    <a:pt x="95155" y="821341"/>
                  </a:lnTo>
                  <a:lnTo>
                    <a:pt x="178498" y="738092"/>
                  </a:lnTo>
                  <a:cubicBezTo>
                    <a:pt x="181737" y="740473"/>
                    <a:pt x="185738" y="741807"/>
                    <a:pt x="190024" y="741807"/>
                  </a:cubicBezTo>
                  <a:cubicBezTo>
                    <a:pt x="201263" y="741807"/>
                    <a:pt x="210312" y="732663"/>
                    <a:pt x="210312" y="721423"/>
                  </a:cubicBezTo>
                  <a:cubicBezTo>
                    <a:pt x="210312" y="710279"/>
                    <a:pt x="201263" y="701135"/>
                    <a:pt x="190024" y="701135"/>
                  </a:cubicBezTo>
                  <a:cubicBezTo>
                    <a:pt x="178784" y="701135"/>
                    <a:pt x="169736" y="710279"/>
                    <a:pt x="169736" y="721423"/>
                  </a:cubicBezTo>
                  <a:cubicBezTo>
                    <a:pt x="169736" y="725805"/>
                    <a:pt x="171069" y="729805"/>
                    <a:pt x="173355" y="733044"/>
                  </a:cubicBezTo>
                  <a:lnTo>
                    <a:pt x="88011" y="818388"/>
                  </a:lnTo>
                  <a:lnTo>
                    <a:pt x="88011" y="1165384"/>
                  </a:lnTo>
                  <a:lnTo>
                    <a:pt x="151352" y="1228820"/>
                  </a:lnTo>
                  <a:lnTo>
                    <a:pt x="151352" y="1521905"/>
                  </a:lnTo>
                  <a:cubicBezTo>
                    <a:pt x="141732" y="1523524"/>
                    <a:pt x="134493" y="1531906"/>
                    <a:pt x="134493" y="1541907"/>
                  </a:cubicBezTo>
                  <a:cubicBezTo>
                    <a:pt x="134493" y="1553147"/>
                    <a:pt x="143542" y="1562195"/>
                    <a:pt x="154781" y="1562195"/>
                  </a:cubicBezTo>
                  <a:cubicBezTo>
                    <a:pt x="166021" y="1562195"/>
                    <a:pt x="175070" y="1553147"/>
                    <a:pt x="175070" y="1541907"/>
                  </a:cubicBezTo>
                  <a:cubicBezTo>
                    <a:pt x="175070" y="1532001"/>
                    <a:pt x="167926" y="1523714"/>
                    <a:pt x="158496" y="1521905"/>
                  </a:cubicBezTo>
                  <a:close/>
                  <a:moveTo>
                    <a:pt x="316039" y="661511"/>
                  </a:moveTo>
                  <a:cubicBezTo>
                    <a:pt x="316039" y="654177"/>
                    <a:pt x="321945" y="648272"/>
                    <a:pt x="329184" y="648272"/>
                  </a:cubicBezTo>
                  <a:cubicBezTo>
                    <a:pt x="336518" y="648272"/>
                    <a:pt x="342424" y="654177"/>
                    <a:pt x="342424" y="661511"/>
                  </a:cubicBezTo>
                  <a:cubicBezTo>
                    <a:pt x="342424" y="668750"/>
                    <a:pt x="336518" y="674656"/>
                    <a:pt x="329184" y="674656"/>
                  </a:cubicBezTo>
                  <a:cubicBezTo>
                    <a:pt x="326898" y="674656"/>
                    <a:pt x="324707" y="674084"/>
                    <a:pt x="322802" y="672941"/>
                  </a:cubicBezTo>
                  <a:cubicBezTo>
                    <a:pt x="320707" y="671798"/>
                    <a:pt x="318897" y="669988"/>
                    <a:pt x="317754" y="667893"/>
                  </a:cubicBezTo>
                  <a:cubicBezTo>
                    <a:pt x="316611" y="665988"/>
                    <a:pt x="316039" y="663797"/>
                    <a:pt x="316039" y="661511"/>
                  </a:cubicBezTo>
                  <a:close/>
                  <a:moveTo>
                    <a:pt x="33433" y="1500092"/>
                  </a:moveTo>
                  <a:cubicBezTo>
                    <a:pt x="33433" y="1507331"/>
                    <a:pt x="27527" y="1513237"/>
                    <a:pt x="20288" y="1513237"/>
                  </a:cubicBezTo>
                  <a:cubicBezTo>
                    <a:pt x="13049" y="1513237"/>
                    <a:pt x="7144" y="1507331"/>
                    <a:pt x="7144" y="1500092"/>
                  </a:cubicBezTo>
                  <a:cubicBezTo>
                    <a:pt x="7144" y="1493996"/>
                    <a:pt x="11144" y="1488948"/>
                    <a:pt x="16669" y="1487424"/>
                  </a:cubicBezTo>
                  <a:cubicBezTo>
                    <a:pt x="17812" y="1487043"/>
                    <a:pt x="19050" y="1486853"/>
                    <a:pt x="20288" y="1486853"/>
                  </a:cubicBezTo>
                  <a:cubicBezTo>
                    <a:pt x="21527" y="1486853"/>
                    <a:pt x="22670" y="1487043"/>
                    <a:pt x="23813" y="1487424"/>
                  </a:cubicBezTo>
                  <a:cubicBezTo>
                    <a:pt x="29337" y="1488853"/>
                    <a:pt x="33433" y="1493996"/>
                    <a:pt x="33433" y="1500092"/>
                  </a:cubicBezTo>
                  <a:close/>
                  <a:moveTo>
                    <a:pt x="176879" y="721423"/>
                  </a:moveTo>
                  <a:cubicBezTo>
                    <a:pt x="176879" y="714184"/>
                    <a:pt x="182785" y="708279"/>
                    <a:pt x="190024" y="708279"/>
                  </a:cubicBezTo>
                  <a:cubicBezTo>
                    <a:pt x="197263" y="708279"/>
                    <a:pt x="203168" y="714184"/>
                    <a:pt x="203168" y="721423"/>
                  </a:cubicBezTo>
                  <a:cubicBezTo>
                    <a:pt x="203168" y="728758"/>
                    <a:pt x="197263" y="734663"/>
                    <a:pt x="190024" y="734663"/>
                  </a:cubicBezTo>
                  <a:cubicBezTo>
                    <a:pt x="187738" y="734663"/>
                    <a:pt x="185547" y="734092"/>
                    <a:pt x="183642" y="732949"/>
                  </a:cubicBezTo>
                  <a:cubicBezTo>
                    <a:pt x="181546" y="731806"/>
                    <a:pt x="179737" y="730091"/>
                    <a:pt x="178594" y="727901"/>
                  </a:cubicBezTo>
                  <a:cubicBezTo>
                    <a:pt x="177451" y="725996"/>
                    <a:pt x="176879" y="723805"/>
                    <a:pt x="176879" y="721423"/>
                  </a:cubicBezTo>
                  <a:close/>
                  <a:moveTo>
                    <a:pt x="154781" y="1555052"/>
                  </a:moveTo>
                  <a:cubicBezTo>
                    <a:pt x="147542" y="1555052"/>
                    <a:pt x="141637" y="1549146"/>
                    <a:pt x="141637" y="1541907"/>
                  </a:cubicBezTo>
                  <a:cubicBezTo>
                    <a:pt x="141637" y="1535811"/>
                    <a:pt x="145733" y="1530763"/>
                    <a:pt x="151352" y="1529239"/>
                  </a:cubicBezTo>
                  <a:cubicBezTo>
                    <a:pt x="152495" y="1528953"/>
                    <a:pt x="153638" y="1528763"/>
                    <a:pt x="154781" y="1528763"/>
                  </a:cubicBezTo>
                  <a:cubicBezTo>
                    <a:pt x="156115" y="1528763"/>
                    <a:pt x="157353" y="1528953"/>
                    <a:pt x="158496" y="1529334"/>
                  </a:cubicBezTo>
                  <a:cubicBezTo>
                    <a:pt x="163925" y="1530953"/>
                    <a:pt x="167926" y="1536002"/>
                    <a:pt x="167926" y="1541907"/>
                  </a:cubicBezTo>
                  <a:cubicBezTo>
                    <a:pt x="167926" y="1549146"/>
                    <a:pt x="162020" y="1555052"/>
                    <a:pt x="154781" y="1555052"/>
                  </a:cubicBezTo>
                  <a:close/>
                </a:path>
              </a:pathLst>
            </a:custGeom>
            <a:solidFill>
              <a:schemeClr val="accent1"/>
            </a:solidFill>
            <a:ln>
              <a:noFill/>
            </a:ln>
            <a:effectLst>
              <a:outerShdw blurRad="200025" rotWithShape="0" algn="bl" dir="5400000" dist="19050">
                <a:schemeClr val="accent1">
                  <a:alpha val="66666"/>
                </a:scheme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 name="Google Shape;17;p31"/>
            <p:cNvSpPr/>
            <p:nvPr/>
          </p:nvSpPr>
          <p:spPr>
            <a:xfrm>
              <a:off x="7666005" y="3837621"/>
              <a:ext cx="75628" cy="444531"/>
            </a:xfrm>
            <a:custGeom>
              <a:rect b="b" l="l" r="r" t="t"/>
              <a:pathLst>
                <a:path extrusionOk="0" h="444531" w="75628">
                  <a:moveTo>
                    <a:pt x="58865" y="404146"/>
                  </a:moveTo>
                  <a:lnTo>
                    <a:pt x="58865" y="53816"/>
                  </a:lnTo>
                  <a:lnTo>
                    <a:pt x="30861" y="25813"/>
                  </a:lnTo>
                  <a:cubicBezTo>
                    <a:pt x="32576" y="23241"/>
                    <a:pt x="33528" y="20098"/>
                    <a:pt x="33528" y="16764"/>
                  </a:cubicBezTo>
                  <a:cubicBezTo>
                    <a:pt x="33528" y="7525"/>
                    <a:pt x="26003" y="0"/>
                    <a:pt x="16764" y="0"/>
                  </a:cubicBezTo>
                  <a:cubicBezTo>
                    <a:pt x="7525" y="0"/>
                    <a:pt x="0" y="7525"/>
                    <a:pt x="0" y="16764"/>
                  </a:cubicBezTo>
                  <a:cubicBezTo>
                    <a:pt x="0" y="26003"/>
                    <a:pt x="7525" y="33528"/>
                    <a:pt x="16764" y="33528"/>
                  </a:cubicBezTo>
                  <a:cubicBezTo>
                    <a:pt x="20098" y="33528"/>
                    <a:pt x="23146" y="32480"/>
                    <a:pt x="25813" y="30861"/>
                  </a:cubicBezTo>
                  <a:lnTo>
                    <a:pt x="25813" y="30861"/>
                  </a:lnTo>
                  <a:lnTo>
                    <a:pt x="51721" y="56769"/>
                  </a:lnTo>
                  <a:lnTo>
                    <a:pt x="51721" y="404146"/>
                  </a:lnTo>
                  <a:cubicBezTo>
                    <a:pt x="42196" y="405860"/>
                    <a:pt x="34957" y="414242"/>
                    <a:pt x="34957" y="424148"/>
                  </a:cubicBezTo>
                  <a:cubicBezTo>
                    <a:pt x="34957" y="435388"/>
                    <a:pt x="44101" y="444532"/>
                    <a:pt x="55341" y="444532"/>
                  </a:cubicBezTo>
                  <a:cubicBezTo>
                    <a:pt x="66485" y="444532"/>
                    <a:pt x="75629" y="435388"/>
                    <a:pt x="75629" y="424148"/>
                  </a:cubicBezTo>
                  <a:cubicBezTo>
                    <a:pt x="75629" y="414242"/>
                    <a:pt x="68294" y="405860"/>
                    <a:pt x="58865" y="404146"/>
                  </a:cubicBezTo>
                  <a:close/>
                  <a:moveTo>
                    <a:pt x="55341" y="437388"/>
                  </a:moveTo>
                  <a:cubicBezTo>
                    <a:pt x="48006" y="437388"/>
                    <a:pt x="42101" y="431483"/>
                    <a:pt x="42101" y="424148"/>
                  </a:cubicBezTo>
                  <a:cubicBezTo>
                    <a:pt x="42101" y="418147"/>
                    <a:pt x="46101" y="413099"/>
                    <a:pt x="51721" y="411575"/>
                  </a:cubicBezTo>
                  <a:cubicBezTo>
                    <a:pt x="52864" y="411194"/>
                    <a:pt x="54102" y="411004"/>
                    <a:pt x="55341" y="411004"/>
                  </a:cubicBezTo>
                  <a:cubicBezTo>
                    <a:pt x="56579" y="411004"/>
                    <a:pt x="57722" y="411194"/>
                    <a:pt x="58865" y="411575"/>
                  </a:cubicBezTo>
                  <a:cubicBezTo>
                    <a:pt x="64389" y="413004"/>
                    <a:pt x="68485" y="418147"/>
                    <a:pt x="68485" y="424148"/>
                  </a:cubicBezTo>
                  <a:cubicBezTo>
                    <a:pt x="68485" y="431483"/>
                    <a:pt x="62579" y="437388"/>
                    <a:pt x="55341" y="437388"/>
                  </a:cubicBezTo>
                  <a:close/>
                </a:path>
              </a:pathLst>
            </a:custGeom>
            <a:solidFill>
              <a:schemeClr val="accent1"/>
            </a:solidFill>
            <a:ln>
              <a:noFill/>
            </a:ln>
            <a:effectLst>
              <a:outerShdw blurRad="200025" rotWithShape="0" algn="bl" dir="5400000" dist="19050">
                <a:schemeClr val="accent1">
                  <a:alpha val="66666"/>
                </a:scheme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 name="Google Shape;18;p31"/>
            <p:cNvSpPr/>
            <p:nvPr/>
          </p:nvSpPr>
          <p:spPr>
            <a:xfrm>
              <a:off x="7350442" y="3539870"/>
              <a:ext cx="240982" cy="701039"/>
            </a:xfrm>
            <a:custGeom>
              <a:rect b="b" l="l" r="r" t="t"/>
              <a:pathLst>
                <a:path extrusionOk="0" h="701039" w="240982">
                  <a:moveTo>
                    <a:pt x="227838" y="667893"/>
                  </a:moveTo>
                  <a:lnTo>
                    <a:pt x="227838" y="410146"/>
                  </a:lnTo>
                  <a:lnTo>
                    <a:pt x="160210" y="342519"/>
                  </a:lnTo>
                  <a:lnTo>
                    <a:pt x="160210" y="214503"/>
                  </a:lnTo>
                  <a:cubicBezTo>
                    <a:pt x="169545" y="212693"/>
                    <a:pt x="176689" y="204407"/>
                    <a:pt x="176689" y="194596"/>
                  </a:cubicBezTo>
                  <a:cubicBezTo>
                    <a:pt x="176689" y="183356"/>
                    <a:pt x="167545" y="174308"/>
                    <a:pt x="156400" y="174308"/>
                  </a:cubicBezTo>
                  <a:cubicBezTo>
                    <a:pt x="145161" y="174308"/>
                    <a:pt x="136017" y="183356"/>
                    <a:pt x="136017" y="194596"/>
                  </a:cubicBezTo>
                  <a:cubicBezTo>
                    <a:pt x="136017" y="204597"/>
                    <a:pt x="143446" y="212979"/>
                    <a:pt x="153067" y="214598"/>
                  </a:cubicBezTo>
                  <a:lnTo>
                    <a:pt x="153067" y="345472"/>
                  </a:lnTo>
                  <a:lnTo>
                    <a:pt x="220694" y="413099"/>
                  </a:lnTo>
                  <a:lnTo>
                    <a:pt x="220694" y="493681"/>
                  </a:lnTo>
                  <a:lnTo>
                    <a:pt x="103441" y="376428"/>
                  </a:lnTo>
                  <a:lnTo>
                    <a:pt x="103441" y="216122"/>
                  </a:lnTo>
                  <a:lnTo>
                    <a:pt x="23813" y="136493"/>
                  </a:lnTo>
                  <a:lnTo>
                    <a:pt x="23813" y="40291"/>
                  </a:lnTo>
                  <a:cubicBezTo>
                    <a:pt x="33242" y="38576"/>
                    <a:pt x="40576" y="30290"/>
                    <a:pt x="40576" y="20288"/>
                  </a:cubicBezTo>
                  <a:cubicBezTo>
                    <a:pt x="40576" y="9144"/>
                    <a:pt x="31432" y="0"/>
                    <a:pt x="20288" y="0"/>
                  </a:cubicBezTo>
                  <a:cubicBezTo>
                    <a:pt x="9049" y="0"/>
                    <a:pt x="0" y="9144"/>
                    <a:pt x="0" y="20288"/>
                  </a:cubicBezTo>
                  <a:cubicBezTo>
                    <a:pt x="0" y="30290"/>
                    <a:pt x="7144" y="38576"/>
                    <a:pt x="16669" y="40291"/>
                  </a:cubicBezTo>
                  <a:lnTo>
                    <a:pt x="16669" y="139446"/>
                  </a:lnTo>
                  <a:lnTo>
                    <a:pt x="96298" y="219075"/>
                  </a:lnTo>
                  <a:lnTo>
                    <a:pt x="96298" y="379381"/>
                  </a:lnTo>
                  <a:lnTo>
                    <a:pt x="220694" y="503777"/>
                  </a:lnTo>
                  <a:lnTo>
                    <a:pt x="220694" y="667893"/>
                  </a:lnTo>
                  <a:cubicBezTo>
                    <a:pt x="213169" y="669512"/>
                    <a:pt x="207454" y="676180"/>
                    <a:pt x="207454" y="684276"/>
                  </a:cubicBezTo>
                  <a:cubicBezTo>
                    <a:pt x="207454" y="693515"/>
                    <a:pt x="214979" y="701040"/>
                    <a:pt x="224218" y="701040"/>
                  </a:cubicBezTo>
                  <a:cubicBezTo>
                    <a:pt x="233458" y="701040"/>
                    <a:pt x="240982" y="693515"/>
                    <a:pt x="240982" y="684276"/>
                  </a:cubicBezTo>
                  <a:cubicBezTo>
                    <a:pt x="240887" y="676275"/>
                    <a:pt x="235267" y="669608"/>
                    <a:pt x="227838" y="667893"/>
                  </a:cubicBezTo>
                  <a:close/>
                  <a:moveTo>
                    <a:pt x="143161" y="194596"/>
                  </a:moveTo>
                  <a:cubicBezTo>
                    <a:pt x="143161" y="187357"/>
                    <a:pt x="149066" y="181451"/>
                    <a:pt x="156400" y="181451"/>
                  </a:cubicBezTo>
                  <a:cubicBezTo>
                    <a:pt x="163639" y="181451"/>
                    <a:pt x="169545" y="187357"/>
                    <a:pt x="169545" y="194596"/>
                  </a:cubicBezTo>
                  <a:cubicBezTo>
                    <a:pt x="169545" y="200501"/>
                    <a:pt x="165640" y="205550"/>
                    <a:pt x="160210" y="207074"/>
                  </a:cubicBezTo>
                  <a:cubicBezTo>
                    <a:pt x="158972" y="207550"/>
                    <a:pt x="157734" y="207740"/>
                    <a:pt x="156400" y="207740"/>
                  </a:cubicBezTo>
                  <a:cubicBezTo>
                    <a:pt x="155257" y="207740"/>
                    <a:pt x="154114" y="207550"/>
                    <a:pt x="153067" y="207264"/>
                  </a:cubicBezTo>
                  <a:cubicBezTo>
                    <a:pt x="147352" y="205835"/>
                    <a:pt x="143161" y="200692"/>
                    <a:pt x="143161" y="194596"/>
                  </a:cubicBezTo>
                  <a:close/>
                  <a:moveTo>
                    <a:pt x="7144" y="20288"/>
                  </a:moveTo>
                  <a:cubicBezTo>
                    <a:pt x="7144" y="13049"/>
                    <a:pt x="13049" y="7144"/>
                    <a:pt x="20288" y="7144"/>
                  </a:cubicBezTo>
                  <a:cubicBezTo>
                    <a:pt x="27527" y="7144"/>
                    <a:pt x="33433" y="13049"/>
                    <a:pt x="33433" y="20288"/>
                  </a:cubicBezTo>
                  <a:cubicBezTo>
                    <a:pt x="33433" y="26289"/>
                    <a:pt x="29337" y="31433"/>
                    <a:pt x="23813" y="32861"/>
                  </a:cubicBezTo>
                  <a:cubicBezTo>
                    <a:pt x="22669" y="33242"/>
                    <a:pt x="21526" y="33433"/>
                    <a:pt x="20288" y="33433"/>
                  </a:cubicBezTo>
                  <a:cubicBezTo>
                    <a:pt x="19050" y="33433"/>
                    <a:pt x="17812" y="33242"/>
                    <a:pt x="16669" y="32861"/>
                  </a:cubicBezTo>
                  <a:cubicBezTo>
                    <a:pt x="11144" y="31337"/>
                    <a:pt x="7144" y="26289"/>
                    <a:pt x="7144" y="20288"/>
                  </a:cubicBezTo>
                  <a:close/>
                </a:path>
              </a:pathLst>
            </a:custGeom>
            <a:solidFill>
              <a:schemeClr val="accent1"/>
            </a:solidFill>
            <a:ln>
              <a:noFill/>
            </a:ln>
            <a:effectLst>
              <a:outerShdw blurRad="200025" rotWithShape="0" algn="bl" dir="5400000" dist="19050">
                <a:schemeClr val="accent1">
                  <a:alpha val="66666"/>
                </a:scheme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 name="Google Shape;19;p31"/>
            <p:cNvSpPr/>
            <p:nvPr/>
          </p:nvSpPr>
          <p:spPr>
            <a:xfrm>
              <a:off x="7557897" y="2823590"/>
              <a:ext cx="322706" cy="857440"/>
            </a:xfrm>
            <a:custGeom>
              <a:rect b="b" l="l" r="r" t="t"/>
              <a:pathLst>
                <a:path extrusionOk="0" h="857440" w="322706">
                  <a:moveTo>
                    <a:pt x="20098" y="824293"/>
                  </a:moveTo>
                  <a:lnTo>
                    <a:pt x="20098" y="561213"/>
                  </a:lnTo>
                  <a:lnTo>
                    <a:pt x="309563" y="271748"/>
                  </a:lnTo>
                  <a:lnTo>
                    <a:pt x="309563" y="33147"/>
                  </a:lnTo>
                  <a:cubicBezTo>
                    <a:pt x="317087" y="31528"/>
                    <a:pt x="322707" y="24860"/>
                    <a:pt x="322707" y="16764"/>
                  </a:cubicBezTo>
                  <a:cubicBezTo>
                    <a:pt x="322707" y="7525"/>
                    <a:pt x="315182" y="0"/>
                    <a:pt x="305943" y="0"/>
                  </a:cubicBezTo>
                  <a:cubicBezTo>
                    <a:pt x="296704" y="0"/>
                    <a:pt x="289179" y="7525"/>
                    <a:pt x="289179" y="16764"/>
                  </a:cubicBezTo>
                  <a:cubicBezTo>
                    <a:pt x="289179" y="24765"/>
                    <a:pt x="294799" y="31432"/>
                    <a:pt x="302323" y="33147"/>
                  </a:cubicBezTo>
                  <a:lnTo>
                    <a:pt x="302323" y="268796"/>
                  </a:lnTo>
                  <a:lnTo>
                    <a:pt x="12859" y="558260"/>
                  </a:lnTo>
                  <a:lnTo>
                    <a:pt x="12859" y="824389"/>
                  </a:lnTo>
                  <a:cubicBezTo>
                    <a:pt x="5524" y="826103"/>
                    <a:pt x="0" y="832771"/>
                    <a:pt x="0" y="840676"/>
                  </a:cubicBezTo>
                  <a:cubicBezTo>
                    <a:pt x="0" y="849916"/>
                    <a:pt x="7525" y="857441"/>
                    <a:pt x="16764" y="857441"/>
                  </a:cubicBezTo>
                  <a:cubicBezTo>
                    <a:pt x="26003" y="857441"/>
                    <a:pt x="33528" y="849916"/>
                    <a:pt x="33528" y="840676"/>
                  </a:cubicBezTo>
                  <a:cubicBezTo>
                    <a:pt x="33528" y="832580"/>
                    <a:pt x="27718" y="825818"/>
                    <a:pt x="20098" y="824293"/>
                  </a:cubicBezTo>
                  <a:close/>
                </a:path>
              </a:pathLst>
            </a:custGeom>
            <a:solidFill>
              <a:schemeClr val="accent1"/>
            </a:solidFill>
            <a:ln>
              <a:noFill/>
            </a:ln>
            <a:effectLst>
              <a:outerShdw blurRad="200025" rotWithShape="0" algn="bl" dir="5400000" dist="19050">
                <a:schemeClr val="accent1">
                  <a:alpha val="66666"/>
                </a:scheme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BLANK_1_1_1_2_1_2">
    <p:spTree>
      <p:nvGrpSpPr>
        <p:cNvPr id="85" name="Shape 85"/>
        <p:cNvGrpSpPr/>
        <p:nvPr/>
      </p:nvGrpSpPr>
      <p:grpSpPr>
        <a:xfrm>
          <a:off x="0" y="0"/>
          <a:ext cx="0" cy="0"/>
          <a:chOff x="0" y="0"/>
          <a:chExt cx="0" cy="0"/>
        </a:xfrm>
      </p:grpSpPr>
      <p:sp>
        <p:nvSpPr>
          <p:cNvPr id="86" name="Google Shape;86;p40"/>
          <p:cNvSpPr txBox="1"/>
          <p:nvPr>
            <p:ph type="title"/>
          </p:nvPr>
        </p:nvSpPr>
        <p:spPr>
          <a:xfrm>
            <a:off x="720000" y="539500"/>
            <a:ext cx="7704000" cy="576000"/>
          </a:xfrm>
          <a:prstGeom prst="rect">
            <a:avLst/>
          </a:prstGeom>
          <a:noFill/>
          <a:ln>
            <a:noFill/>
          </a:ln>
        </p:spPr>
        <p:txBody>
          <a:bodyPr anchorCtr="0" anchor="t" bIns="0" lIns="0" spcFirstLastPara="1" rIns="0" wrap="square" tIns="0">
            <a:noAutofit/>
          </a:bodyPr>
          <a:lstStyle>
            <a:lvl1pPr lvl="0" algn="ctr">
              <a:lnSpc>
                <a:spcPct val="100000"/>
              </a:lnSpc>
              <a:spcBef>
                <a:spcPts val="0"/>
              </a:spcBef>
              <a:spcAft>
                <a:spcPts val="0"/>
              </a:spcAft>
              <a:buSzPts val="3400"/>
              <a:buNone/>
              <a:defRPr/>
            </a:lvl1pPr>
            <a:lvl2pPr lvl="1" algn="l">
              <a:lnSpc>
                <a:spcPct val="100000"/>
              </a:lnSpc>
              <a:spcBef>
                <a:spcPts val="0"/>
              </a:spcBef>
              <a:spcAft>
                <a:spcPts val="0"/>
              </a:spcAft>
              <a:buSzPts val="3400"/>
              <a:buFont typeface="Oswald"/>
              <a:buNone/>
              <a:defRPr sz="3400">
                <a:latin typeface="Oswald"/>
                <a:ea typeface="Oswald"/>
                <a:cs typeface="Oswald"/>
                <a:sym typeface="Oswald"/>
              </a:defRPr>
            </a:lvl2pPr>
            <a:lvl3pPr lvl="2" algn="l">
              <a:lnSpc>
                <a:spcPct val="100000"/>
              </a:lnSpc>
              <a:spcBef>
                <a:spcPts val="0"/>
              </a:spcBef>
              <a:spcAft>
                <a:spcPts val="0"/>
              </a:spcAft>
              <a:buSzPts val="3400"/>
              <a:buFont typeface="Oswald"/>
              <a:buNone/>
              <a:defRPr sz="3400">
                <a:latin typeface="Oswald"/>
                <a:ea typeface="Oswald"/>
                <a:cs typeface="Oswald"/>
                <a:sym typeface="Oswald"/>
              </a:defRPr>
            </a:lvl3pPr>
            <a:lvl4pPr lvl="3" algn="l">
              <a:lnSpc>
                <a:spcPct val="100000"/>
              </a:lnSpc>
              <a:spcBef>
                <a:spcPts val="0"/>
              </a:spcBef>
              <a:spcAft>
                <a:spcPts val="0"/>
              </a:spcAft>
              <a:buSzPts val="3400"/>
              <a:buFont typeface="Oswald"/>
              <a:buNone/>
              <a:defRPr sz="3400">
                <a:latin typeface="Oswald"/>
                <a:ea typeface="Oswald"/>
                <a:cs typeface="Oswald"/>
                <a:sym typeface="Oswald"/>
              </a:defRPr>
            </a:lvl4pPr>
            <a:lvl5pPr lvl="4" algn="l">
              <a:lnSpc>
                <a:spcPct val="100000"/>
              </a:lnSpc>
              <a:spcBef>
                <a:spcPts val="0"/>
              </a:spcBef>
              <a:spcAft>
                <a:spcPts val="0"/>
              </a:spcAft>
              <a:buSzPts val="3400"/>
              <a:buFont typeface="Oswald"/>
              <a:buNone/>
              <a:defRPr sz="3400">
                <a:latin typeface="Oswald"/>
                <a:ea typeface="Oswald"/>
                <a:cs typeface="Oswald"/>
                <a:sym typeface="Oswald"/>
              </a:defRPr>
            </a:lvl5pPr>
            <a:lvl6pPr lvl="5" algn="l">
              <a:lnSpc>
                <a:spcPct val="100000"/>
              </a:lnSpc>
              <a:spcBef>
                <a:spcPts val="0"/>
              </a:spcBef>
              <a:spcAft>
                <a:spcPts val="0"/>
              </a:spcAft>
              <a:buSzPts val="3400"/>
              <a:buFont typeface="Oswald"/>
              <a:buNone/>
              <a:defRPr sz="3400">
                <a:latin typeface="Oswald"/>
                <a:ea typeface="Oswald"/>
                <a:cs typeface="Oswald"/>
                <a:sym typeface="Oswald"/>
              </a:defRPr>
            </a:lvl6pPr>
            <a:lvl7pPr lvl="6" algn="l">
              <a:lnSpc>
                <a:spcPct val="100000"/>
              </a:lnSpc>
              <a:spcBef>
                <a:spcPts val="0"/>
              </a:spcBef>
              <a:spcAft>
                <a:spcPts val="0"/>
              </a:spcAft>
              <a:buSzPts val="3400"/>
              <a:buFont typeface="Oswald"/>
              <a:buNone/>
              <a:defRPr sz="3400">
                <a:latin typeface="Oswald"/>
                <a:ea typeface="Oswald"/>
                <a:cs typeface="Oswald"/>
                <a:sym typeface="Oswald"/>
              </a:defRPr>
            </a:lvl7pPr>
            <a:lvl8pPr lvl="7" algn="l">
              <a:lnSpc>
                <a:spcPct val="100000"/>
              </a:lnSpc>
              <a:spcBef>
                <a:spcPts val="0"/>
              </a:spcBef>
              <a:spcAft>
                <a:spcPts val="0"/>
              </a:spcAft>
              <a:buSzPts val="3400"/>
              <a:buFont typeface="Oswald"/>
              <a:buNone/>
              <a:defRPr sz="3400">
                <a:latin typeface="Oswald"/>
                <a:ea typeface="Oswald"/>
                <a:cs typeface="Oswald"/>
                <a:sym typeface="Oswald"/>
              </a:defRPr>
            </a:lvl8pPr>
            <a:lvl9pPr lvl="8" algn="l">
              <a:lnSpc>
                <a:spcPct val="100000"/>
              </a:lnSpc>
              <a:spcBef>
                <a:spcPts val="0"/>
              </a:spcBef>
              <a:spcAft>
                <a:spcPts val="0"/>
              </a:spcAft>
              <a:buSzPts val="3400"/>
              <a:buFont typeface="Oswald"/>
              <a:buNone/>
              <a:defRPr sz="3400">
                <a:latin typeface="Oswald"/>
                <a:ea typeface="Oswald"/>
                <a:cs typeface="Oswald"/>
                <a:sym typeface="Oswald"/>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7" name="Shape 87"/>
        <p:cNvGrpSpPr/>
        <p:nvPr/>
      </p:nvGrpSpPr>
      <p:grpSpPr>
        <a:xfrm>
          <a:off x="0" y="0"/>
          <a:ext cx="0" cy="0"/>
          <a:chOff x="0" y="0"/>
          <a:chExt cx="0" cy="0"/>
        </a:xfrm>
      </p:grpSpPr>
      <p:sp>
        <p:nvSpPr>
          <p:cNvPr id="88" name="Google Shape;88;p41"/>
          <p:cNvSpPr txBox="1"/>
          <p:nvPr>
            <p:ph type="title"/>
          </p:nvPr>
        </p:nvSpPr>
        <p:spPr>
          <a:xfrm>
            <a:off x="720000" y="539500"/>
            <a:ext cx="7704000" cy="5727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34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89" name="Google Shape;89;p41"/>
          <p:cNvSpPr txBox="1"/>
          <p:nvPr>
            <p:ph idx="1" type="body"/>
          </p:nvPr>
        </p:nvSpPr>
        <p:spPr>
          <a:xfrm>
            <a:off x="720000" y="1112200"/>
            <a:ext cx="7704000" cy="3496500"/>
          </a:xfrm>
          <a:prstGeom prst="rect">
            <a:avLst/>
          </a:prstGeom>
          <a:noFill/>
          <a:ln>
            <a:noFill/>
          </a:ln>
        </p:spPr>
        <p:txBody>
          <a:bodyPr anchorCtr="0" anchor="t" bIns="91425" lIns="91425" spcFirstLastPara="1" rIns="91425" wrap="square" tIns="91425">
            <a:noAutofit/>
          </a:bodyPr>
          <a:lstStyle>
            <a:lvl1pPr indent="-304800" lvl="0" marL="457200" algn="l">
              <a:lnSpc>
                <a:spcPct val="100000"/>
              </a:lnSpc>
              <a:spcBef>
                <a:spcPts val="0"/>
              </a:spcBef>
              <a:spcAft>
                <a:spcPts val="0"/>
              </a:spcAft>
              <a:buClr>
                <a:srgbClr val="434343"/>
              </a:buClr>
              <a:buSzPts val="1200"/>
              <a:buAutoNum type="arabicPeriod"/>
              <a:defRPr sz="1200"/>
            </a:lvl1pPr>
            <a:lvl2pPr indent="-304800" lvl="1" marL="914400" algn="l">
              <a:lnSpc>
                <a:spcPct val="115000"/>
              </a:lnSpc>
              <a:spcBef>
                <a:spcPts val="0"/>
              </a:spcBef>
              <a:spcAft>
                <a:spcPts val="0"/>
              </a:spcAft>
              <a:buClr>
                <a:srgbClr val="434343"/>
              </a:buClr>
              <a:buSzPts val="1200"/>
              <a:buFont typeface="Roboto Condensed Light"/>
              <a:buAutoNum type="alphaLcPeriod"/>
              <a:defRPr/>
            </a:lvl2pPr>
            <a:lvl3pPr indent="-304800" lvl="2" marL="1371600" algn="l">
              <a:lnSpc>
                <a:spcPct val="115000"/>
              </a:lnSpc>
              <a:spcBef>
                <a:spcPts val="0"/>
              </a:spcBef>
              <a:spcAft>
                <a:spcPts val="0"/>
              </a:spcAft>
              <a:buClr>
                <a:srgbClr val="434343"/>
              </a:buClr>
              <a:buSzPts val="1200"/>
              <a:buFont typeface="Roboto Condensed Light"/>
              <a:buAutoNum type="romanLcPeriod"/>
              <a:defRPr/>
            </a:lvl3pPr>
            <a:lvl4pPr indent="-304800" lvl="3" marL="1828800" algn="l">
              <a:lnSpc>
                <a:spcPct val="115000"/>
              </a:lnSpc>
              <a:spcBef>
                <a:spcPts val="0"/>
              </a:spcBef>
              <a:spcAft>
                <a:spcPts val="0"/>
              </a:spcAft>
              <a:buClr>
                <a:srgbClr val="434343"/>
              </a:buClr>
              <a:buSzPts val="1200"/>
              <a:buFont typeface="Roboto Condensed Light"/>
              <a:buAutoNum type="arabicPeriod"/>
              <a:defRPr/>
            </a:lvl4pPr>
            <a:lvl5pPr indent="-304800" lvl="4" marL="2286000" algn="l">
              <a:lnSpc>
                <a:spcPct val="115000"/>
              </a:lnSpc>
              <a:spcBef>
                <a:spcPts val="0"/>
              </a:spcBef>
              <a:spcAft>
                <a:spcPts val="0"/>
              </a:spcAft>
              <a:buClr>
                <a:srgbClr val="434343"/>
              </a:buClr>
              <a:buSzPts val="1200"/>
              <a:buFont typeface="Roboto Condensed Light"/>
              <a:buAutoNum type="alphaLcPeriod"/>
              <a:defRPr/>
            </a:lvl5pPr>
            <a:lvl6pPr indent="-304800" lvl="5" marL="2743200" algn="l">
              <a:lnSpc>
                <a:spcPct val="115000"/>
              </a:lnSpc>
              <a:spcBef>
                <a:spcPts val="0"/>
              </a:spcBef>
              <a:spcAft>
                <a:spcPts val="0"/>
              </a:spcAft>
              <a:buClr>
                <a:srgbClr val="434343"/>
              </a:buClr>
              <a:buSzPts val="1200"/>
              <a:buFont typeface="Roboto Condensed Light"/>
              <a:buAutoNum type="romanLcPeriod"/>
              <a:defRPr/>
            </a:lvl6pPr>
            <a:lvl7pPr indent="-304800" lvl="6" marL="3200400" algn="l">
              <a:lnSpc>
                <a:spcPct val="115000"/>
              </a:lnSpc>
              <a:spcBef>
                <a:spcPts val="0"/>
              </a:spcBef>
              <a:spcAft>
                <a:spcPts val="0"/>
              </a:spcAft>
              <a:buClr>
                <a:srgbClr val="434343"/>
              </a:buClr>
              <a:buSzPts val="1200"/>
              <a:buFont typeface="Roboto Condensed Light"/>
              <a:buAutoNum type="arabicPeriod"/>
              <a:defRPr/>
            </a:lvl7pPr>
            <a:lvl8pPr indent="-304800" lvl="7" marL="3657600" algn="l">
              <a:lnSpc>
                <a:spcPct val="115000"/>
              </a:lnSpc>
              <a:spcBef>
                <a:spcPts val="0"/>
              </a:spcBef>
              <a:spcAft>
                <a:spcPts val="0"/>
              </a:spcAft>
              <a:buClr>
                <a:srgbClr val="434343"/>
              </a:buClr>
              <a:buSzPts val="1200"/>
              <a:buFont typeface="Roboto Condensed Light"/>
              <a:buAutoNum type="alphaLcPeriod"/>
              <a:defRPr/>
            </a:lvl8pPr>
            <a:lvl9pPr indent="-304800" lvl="8" marL="4114800" algn="l">
              <a:lnSpc>
                <a:spcPct val="115000"/>
              </a:lnSpc>
              <a:spcBef>
                <a:spcPts val="0"/>
              </a:spcBef>
              <a:spcAft>
                <a:spcPts val="0"/>
              </a:spcAft>
              <a:buClr>
                <a:srgbClr val="434343"/>
              </a:buClr>
              <a:buSzPts val="1200"/>
              <a:buFont typeface="Roboto Condensed Light"/>
              <a:buAutoNum type="romanLcPeriod"/>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90" name="Shape 90"/>
        <p:cNvGrpSpPr/>
        <p:nvPr/>
      </p:nvGrpSpPr>
      <p:grpSpPr>
        <a:xfrm>
          <a:off x="0" y="0"/>
          <a:ext cx="0" cy="0"/>
          <a:chOff x="0" y="0"/>
          <a:chExt cx="0" cy="0"/>
        </a:xfrm>
      </p:grpSpPr>
      <p:sp>
        <p:nvSpPr>
          <p:cNvPr id="91" name="Google Shape;91;p42"/>
          <p:cNvSpPr txBox="1"/>
          <p:nvPr>
            <p:ph idx="1" type="subTitle"/>
          </p:nvPr>
        </p:nvSpPr>
        <p:spPr>
          <a:xfrm>
            <a:off x="1786775" y="2952775"/>
            <a:ext cx="2386500" cy="3489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2200"/>
              <a:buFont typeface="Oswald"/>
              <a:buNone/>
              <a:defRPr sz="2200">
                <a:solidFill>
                  <a:schemeClr val="dk1"/>
                </a:solidFill>
                <a:latin typeface="Oswald"/>
                <a:ea typeface="Oswald"/>
                <a:cs typeface="Oswald"/>
                <a:sym typeface="Oswald"/>
              </a:defRPr>
            </a:lvl1pPr>
            <a:lvl2pPr lvl="1" algn="ctr">
              <a:lnSpc>
                <a:spcPct val="100000"/>
              </a:lnSpc>
              <a:spcBef>
                <a:spcPts val="0"/>
              </a:spcBef>
              <a:spcAft>
                <a:spcPts val="0"/>
              </a:spcAft>
              <a:buClr>
                <a:schemeClr val="dk1"/>
              </a:buClr>
              <a:buSzPts val="2200"/>
              <a:buFont typeface="Oswald"/>
              <a:buNone/>
              <a:defRPr sz="2200">
                <a:solidFill>
                  <a:schemeClr val="dk1"/>
                </a:solidFill>
                <a:latin typeface="Oswald"/>
                <a:ea typeface="Oswald"/>
                <a:cs typeface="Oswald"/>
                <a:sym typeface="Oswald"/>
              </a:defRPr>
            </a:lvl2pPr>
            <a:lvl3pPr lvl="2" algn="ctr">
              <a:lnSpc>
                <a:spcPct val="100000"/>
              </a:lnSpc>
              <a:spcBef>
                <a:spcPts val="0"/>
              </a:spcBef>
              <a:spcAft>
                <a:spcPts val="0"/>
              </a:spcAft>
              <a:buClr>
                <a:schemeClr val="dk1"/>
              </a:buClr>
              <a:buSzPts val="2200"/>
              <a:buFont typeface="Oswald"/>
              <a:buNone/>
              <a:defRPr sz="2200">
                <a:solidFill>
                  <a:schemeClr val="dk1"/>
                </a:solidFill>
                <a:latin typeface="Oswald"/>
                <a:ea typeface="Oswald"/>
                <a:cs typeface="Oswald"/>
                <a:sym typeface="Oswald"/>
              </a:defRPr>
            </a:lvl3pPr>
            <a:lvl4pPr lvl="3" algn="ctr">
              <a:lnSpc>
                <a:spcPct val="100000"/>
              </a:lnSpc>
              <a:spcBef>
                <a:spcPts val="0"/>
              </a:spcBef>
              <a:spcAft>
                <a:spcPts val="0"/>
              </a:spcAft>
              <a:buClr>
                <a:schemeClr val="dk1"/>
              </a:buClr>
              <a:buSzPts val="2200"/>
              <a:buFont typeface="Oswald"/>
              <a:buNone/>
              <a:defRPr sz="2200">
                <a:solidFill>
                  <a:schemeClr val="dk1"/>
                </a:solidFill>
                <a:latin typeface="Oswald"/>
                <a:ea typeface="Oswald"/>
                <a:cs typeface="Oswald"/>
                <a:sym typeface="Oswald"/>
              </a:defRPr>
            </a:lvl4pPr>
            <a:lvl5pPr lvl="4" algn="ctr">
              <a:lnSpc>
                <a:spcPct val="100000"/>
              </a:lnSpc>
              <a:spcBef>
                <a:spcPts val="0"/>
              </a:spcBef>
              <a:spcAft>
                <a:spcPts val="0"/>
              </a:spcAft>
              <a:buClr>
                <a:schemeClr val="dk1"/>
              </a:buClr>
              <a:buSzPts val="2200"/>
              <a:buFont typeface="Oswald"/>
              <a:buNone/>
              <a:defRPr sz="2200">
                <a:solidFill>
                  <a:schemeClr val="dk1"/>
                </a:solidFill>
                <a:latin typeface="Oswald"/>
                <a:ea typeface="Oswald"/>
                <a:cs typeface="Oswald"/>
                <a:sym typeface="Oswald"/>
              </a:defRPr>
            </a:lvl5pPr>
            <a:lvl6pPr lvl="5" algn="ctr">
              <a:lnSpc>
                <a:spcPct val="100000"/>
              </a:lnSpc>
              <a:spcBef>
                <a:spcPts val="0"/>
              </a:spcBef>
              <a:spcAft>
                <a:spcPts val="0"/>
              </a:spcAft>
              <a:buClr>
                <a:schemeClr val="dk1"/>
              </a:buClr>
              <a:buSzPts val="2200"/>
              <a:buFont typeface="Oswald"/>
              <a:buNone/>
              <a:defRPr sz="2200">
                <a:solidFill>
                  <a:schemeClr val="dk1"/>
                </a:solidFill>
                <a:latin typeface="Oswald"/>
                <a:ea typeface="Oswald"/>
                <a:cs typeface="Oswald"/>
                <a:sym typeface="Oswald"/>
              </a:defRPr>
            </a:lvl6pPr>
            <a:lvl7pPr lvl="6" algn="ctr">
              <a:lnSpc>
                <a:spcPct val="100000"/>
              </a:lnSpc>
              <a:spcBef>
                <a:spcPts val="0"/>
              </a:spcBef>
              <a:spcAft>
                <a:spcPts val="0"/>
              </a:spcAft>
              <a:buClr>
                <a:schemeClr val="dk1"/>
              </a:buClr>
              <a:buSzPts val="2200"/>
              <a:buFont typeface="Oswald"/>
              <a:buNone/>
              <a:defRPr sz="2200">
                <a:solidFill>
                  <a:schemeClr val="dk1"/>
                </a:solidFill>
                <a:latin typeface="Oswald"/>
                <a:ea typeface="Oswald"/>
                <a:cs typeface="Oswald"/>
                <a:sym typeface="Oswald"/>
              </a:defRPr>
            </a:lvl7pPr>
            <a:lvl8pPr lvl="7" algn="ctr">
              <a:lnSpc>
                <a:spcPct val="100000"/>
              </a:lnSpc>
              <a:spcBef>
                <a:spcPts val="0"/>
              </a:spcBef>
              <a:spcAft>
                <a:spcPts val="0"/>
              </a:spcAft>
              <a:buClr>
                <a:schemeClr val="dk1"/>
              </a:buClr>
              <a:buSzPts val="2200"/>
              <a:buFont typeface="Oswald"/>
              <a:buNone/>
              <a:defRPr sz="2200">
                <a:solidFill>
                  <a:schemeClr val="dk1"/>
                </a:solidFill>
                <a:latin typeface="Oswald"/>
                <a:ea typeface="Oswald"/>
                <a:cs typeface="Oswald"/>
                <a:sym typeface="Oswald"/>
              </a:defRPr>
            </a:lvl8pPr>
            <a:lvl9pPr lvl="8" algn="ctr">
              <a:lnSpc>
                <a:spcPct val="100000"/>
              </a:lnSpc>
              <a:spcBef>
                <a:spcPts val="0"/>
              </a:spcBef>
              <a:spcAft>
                <a:spcPts val="0"/>
              </a:spcAft>
              <a:buClr>
                <a:schemeClr val="dk1"/>
              </a:buClr>
              <a:buSzPts val="2200"/>
              <a:buFont typeface="Oswald"/>
              <a:buNone/>
              <a:defRPr sz="2200">
                <a:solidFill>
                  <a:schemeClr val="dk1"/>
                </a:solidFill>
                <a:latin typeface="Oswald"/>
                <a:ea typeface="Oswald"/>
                <a:cs typeface="Oswald"/>
                <a:sym typeface="Oswald"/>
              </a:defRPr>
            </a:lvl9pPr>
          </a:lstStyle>
          <a:p/>
        </p:txBody>
      </p:sp>
      <p:sp>
        <p:nvSpPr>
          <p:cNvPr id="92" name="Google Shape;92;p42"/>
          <p:cNvSpPr txBox="1"/>
          <p:nvPr>
            <p:ph idx="2" type="subTitle"/>
          </p:nvPr>
        </p:nvSpPr>
        <p:spPr>
          <a:xfrm>
            <a:off x="4970850" y="2952775"/>
            <a:ext cx="2386500" cy="3489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2200"/>
              <a:buFont typeface="Oswald"/>
              <a:buNone/>
              <a:defRPr sz="2200">
                <a:solidFill>
                  <a:schemeClr val="dk1"/>
                </a:solidFill>
                <a:latin typeface="Oswald"/>
                <a:ea typeface="Oswald"/>
                <a:cs typeface="Oswald"/>
                <a:sym typeface="Oswald"/>
              </a:defRPr>
            </a:lvl1pPr>
            <a:lvl2pPr lvl="1" algn="ctr">
              <a:lnSpc>
                <a:spcPct val="100000"/>
              </a:lnSpc>
              <a:spcBef>
                <a:spcPts val="0"/>
              </a:spcBef>
              <a:spcAft>
                <a:spcPts val="0"/>
              </a:spcAft>
              <a:buClr>
                <a:schemeClr val="dk1"/>
              </a:buClr>
              <a:buSzPts val="2200"/>
              <a:buFont typeface="Oswald"/>
              <a:buNone/>
              <a:defRPr sz="2200">
                <a:solidFill>
                  <a:schemeClr val="dk1"/>
                </a:solidFill>
                <a:latin typeface="Oswald"/>
                <a:ea typeface="Oswald"/>
                <a:cs typeface="Oswald"/>
                <a:sym typeface="Oswald"/>
              </a:defRPr>
            </a:lvl2pPr>
            <a:lvl3pPr lvl="2" algn="ctr">
              <a:lnSpc>
                <a:spcPct val="100000"/>
              </a:lnSpc>
              <a:spcBef>
                <a:spcPts val="0"/>
              </a:spcBef>
              <a:spcAft>
                <a:spcPts val="0"/>
              </a:spcAft>
              <a:buClr>
                <a:schemeClr val="dk1"/>
              </a:buClr>
              <a:buSzPts val="2200"/>
              <a:buFont typeface="Oswald"/>
              <a:buNone/>
              <a:defRPr sz="2200">
                <a:solidFill>
                  <a:schemeClr val="dk1"/>
                </a:solidFill>
                <a:latin typeface="Oswald"/>
                <a:ea typeface="Oswald"/>
                <a:cs typeface="Oswald"/>
                <a:sym typeface="Oswald"/>
              </a:defRPr>
            </a:lvl3pPr>
            <a:lvl4pPr lvl="3" algn="ctr">
              <a:lnSpc>
                <a:spcPct val="100000"/>
              </a:lnSpc>
              <a:spcBef>
                <a:spcPts val="0"/>
              </a:spcBef>
              <a:spcAft>
                <a:spcPts val="0"/>
              </a:spcAft>
              <a:buClr>
                <a:schemeClr val="dk1"/>
              </a:buClr>
              <a:buSzPts val="2200"/>
              <a:buFont typeface="Oswald"/>
              <a:buNone/>
              <a:defRPr sz="2200">
                <a:solidFill>
                  <a:schemeClr val="dk1"/>
                </a:solidFill>
                <a:latin typeface="Oswald"/>
                <a:ea typeface="Oswald"/>
                <a:cs typeface="Oswald"/>
                <a:sym typeface="Oswald"/>
              </a:defRPr>
            </a:lvl4pPr>
            <a:lvl5pPr lvl="4" algn="ctr">
              <a:lnSpc>
                <a:spcPct val="100000"/>
              </a:lnSpc>
              <a:spcBef>
                <a:spcPts val="0"/>
              </a:spcBef>
              <a:spcAft>
                <a:spcPts val="0"/>
              </a:spcAft>
              <a:buClr>
                <a:schemeClr val="dk1"/>
              </a:buClr>
              <a:buSzPts val="2200"/>
              <a:buFont typeface="Oswald"/>
              <a:buNone/>
              <a:defRPr sz="2200">
                <a:solidFill>
                  <a:schemeClr val="dk1"/>
                </a:solidFill>
                <a:latin typeface="Oswald"/>
                <a:ea typeface="Oswald"/>
                <a:cs typeface="Oswald"/>
                <a:sym typeface="Oswald"/>
              </a:defRPr>
            </a:lvl5pPr>
            <a:lvl6pPr lvl="5" algn="ctr">
              <a:lnSpc>
                <a:spcPct val="100000"/>
              </a:lnSpc>
              <a:spcBef>
                <a:spcPts val="0"/>
              </a:spcBef>
              <a:spcAft>
                <a:spcPts val="0"/>
              </a:spcAft>
              <a:buClr>
                <a:schemeClr val="dk1"/>
              </a:buClr>
              <a:buSzPts val="2200"/>
              <a:buFont typeface="Oswald"/>
              <a:buNone/>
              <a:defRPr sz="2200">
                <a:solidFill>
                  <a:schemeClr val="dk1"/>
                </a:solidFill>
                <a:latin typeface="Oswald"/>
                <a:ea typeface="Oswald"/>
                <a:cs typeface="Oswald"/>
                <a:sym typeface="Oswald"/>
              </a:defRPr>
            </a:lvl6pPr>
            <a:lvl7pPr lvl="6" algn="ctr">
              <a:lnSpc>
                <a:spcPct val="100000"/>
              </a:lnSpc>
              <a:spcBef>
                <a:spcPts val="0"/>
              </a:spcBef>
              <a:spcAft>
                <a:spcPts val="0"/>
              </a:spcAft>
              <a:buClr>
                <a:schemeClr val="dk1"/>
              </a:buClr>
              <a:buSzPts val="2200"/>
              <a:buFont typeface="Oswald"/>
              <a:buNone/>
              <a:defRPr sz="2200">
                <a:solidFill>
                  <a:schemeClr val="dk1"/>
                </a:solidFill>
                <a:latin typeface="Oswald"/>
                <a:ea typeface="Oswald"/>
                <a:cs typeface="Oswald"/>
                <a:sym typeface="Oswald"/>
              </a:defRPr>
            </a:lvl7pPr>
            <a:lvl8pPr lvl="7" algn="ctr">
              <a:lnSpc>
                <a:spcPct val="100000"/>
              </a:lnSpc>
              <a:spcBef>
                <a:spcPts val="0"/>
              </a:spcBef>
              <a:spcAft>
                <a:spcPts val="0"/>
              </a:spcAft>
              <a:buClr>
                <a:schemeClr val="dk1"/>
              </a:buClr>
              <a:buSzPts val="2200"/>
              <a:buFont typeface="Oswald"/>
              <a:buNone/>
              <a:defRPr sz="2200">
                <a:solidFill>
                  <a:schemeClr val="dk1"/>
                </a:solidFill>
                <a:latin typeface="Oswald"/>
                <a:ea typeface="Oswald"/>
                <a:cs typeface="Oswald"/>
                <a:sym typeface="Oswald"/>
              </a:defRPr>
            </a:lvl8pPr>
            <a:lvl9pPr lvl="8" algn="ctr">
              <a:lnSpc>
                <a:spcPct val="100000"/>
              </a:lnSpc>
              <a:spcBef>
                <a:spcPts val="0"/>
              </a:spcBef>
              <a:spcAft>
                <a:spcPts val="0"/>
              </a:spcAft>
              <a:buClr>
                <a:schemeClr val="dk1"/>
              </a:buClr>
              <a:buSzPts val="2200"/>
              <a:buFont typeface="Oswald"/>
              <a:buNone/>
              <a:defRPr sz="2200">
                <a:solidFill>
                  <a:schemeClr val="dk1"/>
                </a:solidFill>
                <a:latin typeface="Oswald"/>
                <a:ea typeface="Oswald"/>
                <a:cs typeface="Oswald"/>
                <a:sym typeface="Oswald"/>
              </a:defRPr>
            </a:lvl9pPr>
          </a:lstStyle>
          <a:p/>
        </p:txBody>
      </p:sp>
      <p:sp>
        <p:nvSpPr>
          <p:cNvPr id="93" name="Google Shape;93;p42"/>
          <p:cNvSpPr txBox="1"/>
          <p:nvPr>
            <p:ph idx="3" type="subTitle"/>
          </p:nvPr>
        </p:nvSpPr>
        <p:spPr>
          <a:xfrm>
            <a:off x="1786625" y="3458825"/>
            <a:ext cx="2386500" cy="1149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1pPr>
            <a:lvl2pPr lvl="1" algn="ctr">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2pPr>
            <a:lvl3pPr lvl="2" algn="ctr">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3pPr>
            <a:lvl4pPr lvl="3" algn="ctr">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4pPr>
            <a:lvl5pPr lvl="4" algn="ctr">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5pPr>
            <a:lvl6pPr lvl="5" algn="ctr">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6pPr>
            <a:lvl7pPr lvl="6" algn="ctr">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7pPr>
            <a:lvl8pPr lvl="7" algn="ctr">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8pPr>
            <a:lvl9pPr lvl="8" algn="ctr">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9pPr>
          </a:lstStyle>
          <a:p/>
        </p:txBody>
      </p:sp>
      <p:sp>
        <p:nvSpPr>
          <p:cNvPr id="94" name="Google Shape;94;p42"/>
          <p:cNvSpPr txBox="1"/>
          <p:nvPr>
            <p:ph idx="4" type="subTitle"/>
          </p:nvPr>
        </p:nvSpPr>
        <p:spPr>
          <a:xfrm>
            <a:off x="4970855" y="3458825"/>
            <a:ext cx="2386500" cy="1149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1pPr>
            <a:lvl2pPr lvl="1" algn="ctr">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2pPr>
            <a:lvl3pPr lvl="2" algn="ctr">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3pPr>
            <a:lvl4pPr lvl="3" algn="ctr">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4pPr>
            <a:lvl5pPr lvl="4" algn="ctr">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5pPr>
            <a:lvl6pPr lvl="5" algn="ctr">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6pPr>
            <a:lvl7pPr lvl="6" algn="ctr">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7pPr>
            <a:lvl8pPr lvl="7" algn="ctr">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8pPr>
            <a:lvl9pPr lvl="8" algn="ctr">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9pPr>
          </a:lstStyle>
          <a:p/>
        </p:txBody>
      </p:sp>
      <p:sp>
        <p:nvSpPr>
          <p:cNvPr id="95" name="Google Shape;95;p42"/>
          <p:cNvSpPr txBox="1"/>
          <p:nvPr>
            <p:ph type="title"/>
          </p:nvPr>
        </p:nvSpPr>
        <p:spPr>
          <a:xfrm>
            <a:off x="713225" y="539496"/>
            <a:ext cx="7708500" cy="576000"/>
          </a:xfrm>
          <a:prstGeom prst="rect">
            <a:avLst/>
          </a:prstGeom>
          <a:noFill/>
          <a:ln>
            <a:noFill/>
          </a:ln>
        </p:spPr>
        <p:txBody>
          <a:bodyPr anchorCtr="0" anchor="t" bIns="0" lIns="0" spcFirstLastPara="1" rIns="0" wrap="square" tIns="0">
            <a:noAutofit/>
          </a:bodyPr>
          <a:lstStyle>
            <a:lvl1pPr lvl="0" algn="ctr">
              <a:lnSpc>
                <a:spcPct val="100000"/>
              </a:lnSpc>
              <a:spcBef>
                <a:spcPts val="0"/>
              </a:spcBef>
              <a:spcAft>
                <a:spcPts val="0"/>
              </a:spcAft>
              <a:buSzPts val="34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6" name="Shape 96"/>
        <p:cNvGrpSpPr/>
        <p:nvPr/>
      </p:nvGrpSpPr>
      <p:grpSpPr>
        <a:xfrm>
          <a:off x="0" y="0"/>
          <a:ext cx="0" cy="0"/>
          <a:chOff x="0" y="0"/>
          <a:chExt cx="0" cy="0"/>
        </a:xfrm>
      </p:grpSpPr>
      <p:sp>
        <p:nvSpPr>
          <p:cNvPr id="97" name="Google Shape;97;p43"/>
          <p:cNvSpPr txBox="1"/>
          <p:nvPr>
            <p:ph type="title"/>
          </p:nvPr>
        </p:nvSpPr>
        <p:spPr>
          <a:xfrm>
            <a:off x="720000" y="539500"/>
            <a:ext cx="7710900" cy="5760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3400"/>
              <a:buNone/>
              <a:defRPr/>
            </a:lvl1pPr>
            <a:lvl2pPr lvl="1" algn="l">
              <a:lnSpc>
                <a:spcPct val="100000"/>
              </a:lnSpc>
              <a:spcBef>
                <a:spcPts val="0"/>
              </a:spcBef>
              <a:spcAft>
                <a:spcPts val="0"/>
              </a:spcAft>
              <a:buSzPts val="3400"/>
              <a:buFont typeface="Oswald"/>
              <a:buNone/>
              <a:defRPr sz="3400">
                <a:latin typeface="Oswald"/>
                <a:ea typeface="Oswald"/>
                <a:cs typeface="Oswald"/>
                <a:sym typeface="Oswald"/>
              </a:defRPr>
            </a:lvl2pPr>
            <a:lvl3pPr lvl="2" algn="l">
              <a:lnSpc>
                <a:spcPct val="100000"/>
              </a:lnSpc>
              <a:spcBef>
                <a:spcPts val="0"/>
              </a:spcBef>
              <a:spcAft>
                <a:spcPts val="0"/>
              </a:spcAft>
              <a:buSzPts val="3400"/>
              <a:buFont typeface="Oswald"/>
              <a:buNone/>
              <a:defRPr sz="3400">
                <a:latin typeface="Oswald"/>
                <a:ea typeface="Oswald"/>
                <a:cs typeface="Oswald"/>
                <a:sym typeface="Oswald"/>
              </a:defRPr>
            </a:lvl3pPr>
            <a:lvl4pPr lvl="3" algn="l">
              <a:lnSpc>
                <a:spcPct val="100000"/>
              </a:lnSpc>
              <a:spcBef>
                <a:spcPts val="0"/>
              </a:spcBef>
              <a:spcAft>
                <a:spcPts val="0"/>
              </a:spcAft>
              <a:buSzPts val="3400"/>
              <a:buFont typeface="Oswald"/>
              <a:buNone/>
              <a:defRPr sz="3400">
                <a:latin typeface="Oswald"/>
                <a:ea typeface="Oswald"/>
                <a:cs typeface="Oswald"/>
                <a:sym typeface="Oswald"/>
              </a:defRPr>
            </a:lvl4pPr>
            <a:lvl5pPr lvl="4" algn="l">
              <a:lnSpc>
                <a:spcPct val="100000"/>
              </a:lnSpc>
              <a:spcBef>
                <a:spcPts val="0"/>
              </a:spcBef>
              <a:spcAft>
                <a:spcPts val="0"/>
              </a:spcAft>
              <a:buSzPts val="3400"/>
              <a:buFont typeface="Oswald"/>
              <a:buNone/>
              <a:defRPr sz="3400">
                <a:latin typeface="Oswald"/>
                <a:ea typeface="Oswald"/>
                <a:cs typeface="Oswald"/>
                <a:sym typeface="Oswald"/>
              </a:defRPr>
            </a:lvl5pPr>
            <a:lvl6pPr lvl="5" algn="l">
              <a:lnSpc>
                <a:spcPct val="100000"/>
              </a:lnSpc>
              <a:spcBef>
                <a:spcPts val="0"/>
              </a:spcBef>
              <a:spcAft>
                <a:spcPts val="0"/>
              </a:spcAft>
              <a:buSzPts val="3400"/>
              <a:buFont typeface="Oswald"/>
              <a:buNone/>
              <a:defRPr sz="3400">
                <a:latin typeface="Oswald"/>
                <a:ea typeface="Oswald"/>
                <a:cs typeface="Oswald"/>
                <a:sym typeface="Oswald"/>
              </a:defRPr>
            </a:lvl6pPr>
            <a:lvl7pPr lvl="6" algn="l">
              <a:lnSpc>
                <a:spcPct val="100000"/>
              </a:lnSpc>
              <a:spcBef>
                <a:spcPts val="0"/>
              </a:spcBef>
              <a:spcAft>
                <a:spcPts val="0"/>
              </a:spcAft>
              <a:buSzPts val="3400"/>
              <a:buFont typeface="Oswald"/>
              <a:buNone/>
              <a:defRPr sz="3400">
                <a:latin typeface="Oswald"/>
                <a:ea typeface="Oswald"/>
                <a:cs typeface="Oswald"/>
                <a:sym typeface="Oswald"/>
              </a:defRPr>
            </a:lvl7pPr>
            <a:lvl8pPr lvl="7" algn="l">
              <a:lnSpc>
                <a:spcPct val="100000"/>
              </a:lnSpc>
              <a:spcBef>
                <a:spcPts val="0"/>
              </a:spcBef>
              <a:spcAft>
                <a:spcPts val="0"/>
              </a:spcAft>
              <a:buSzPts val="3400"/>
              <a:buFont typeface="Oswald"/>
              <a:buNone/>
              <a:defRPr sz="3400">
                <a:latin typeface="Oswald"/>
                <a:ea typeface="Oswald"/>
                <a:cs typeface="Oswald"/>
                <a:sym typeface="Oswald"/>
              </a:defRPr>
            </a:lvl8pPr>
            <a:lvl9pPr lvl="8" algn="l">
              <a:lnSpc>
                <a:spcPct val="100000"/>
              </a:lnSpc>
              <a:spcBef>
                <a:spcPts val="0"/>
              </a:spcBef>
              <a:spcAft>
                <a:spcPts val="0"/>
              </a:spcAft>
              <a:buSzPts val="3400"/>
              <a:buFont typeface="Oswald"/>
              <a:buNone/>
              <a:defRPr sz="3400">
                <a:latin typeface="Oswald"/>
                <a:ea typeface="Oswald"/>
                <a:cs typeface="Oswald"/>
                <a:sym typeface="Oswald"/>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8" name="Shape 98"/>
        <p:cNvGrpSpPr/>
        <p:nvPr/>
      </p:nvGrpSpPr>
      <p:grpSpPr>
        <a:xfrm>
          <a:off x="0" y="0"/>
          <a:ext cx="0" cy="0"/>
          <a:chOff x="0" y="0"/>
          <a:chExt cx="0" cy="0"/>
        </a:xfrm>
      </p:grpSpPr>
      <p:sp>
        <p:nvSpPr>
          <p:cNvPr id="99" name="Google Shape;99;p44"/>
          <p:cNvSpPr txBox="1"/>
          <p:nvPr>
            <p:ph type="title"/>
          </p:nvPr>
        </p:nvSpPr>
        <p:spPr>
          <a:xfrm>
            <a:off x="2916875" y="1499525"/>
            <a:ext cx="3357900" cy="57600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SzPts val="3600"/>
              <a:buNone/>
              <a:defRPr sz="3600"/>
            </a:lvl1pPr>
            <a:lvl2pPr lvl="1" algn="l">
              <a:lnSpc>
                <a:spcPct val="100000"/>
              </a:lnSpc>
              <a:spcBef>
                <a:spcPts val="0"/>
              </a:spcBef>
              <a:spcAft>
                <a:spcPts val="0"/>
              </a:spcAft>
              <a:buSzPts val="3600"/>
              <a:buNone/>
              <a:defRPr sz="3600"/>
            </a:lvl2pPr>
            <a:lvl3pPr lvl="2" algn="l">
              <a:lnSpc>
                <a:spcPct val="100000"/>
              </a:lnSpc>
              <a:spcBef>
                <a:spcPts val="0"/>
              </a:spcBef>
              <a:spcAft>
                <a:spcPts val="0"/>
              </a:spcAft>
              <a:buSzPts val="3600"/>
              <a:buNone/>
              <a:defRPr sz="3600"/>
            </a:lvl3pPr>
            <a:lvl4pPr lvl="3" algn="l">
              <a:lnSpc>
                <a:spcPct val="100000"/>
              </a:lnSpc>
              <a:spcBef>
                <a:spcPts val="0"/>
              </a:spcBef>
              <a:spcAft>
                <a:spcPts val="0"/>
              </a:spcAft>
              <a:buSzPts val="3600"/>
              <a:buNone/>
              <a:defRPr sz="3600"/>
            </a:lvl4pPr>
            <a:lvl5pPr lvl="4" algn="l">
              <a:lnSpc>
                <a:spcPct val="100000"/>
              </a:lnSpc>
              <a:spcBef>
                <a:spcPts val="0"/>
              </a:spcBef>
              <a:spcAft>
                <a:spcPts val="0"/>
              </a:spcAft>
              <a:buSzPts val="3600"/>
              <a:buNone/>
              <a:defRPr sz="3600"/>
            </a:lvl5pPr>
            <a:lvl6pPr lvl="5" algn="l">
              <a:lnSpc>
                <a:spcPct val="100000"/>
              </a:lnSpc>
              <a:spcBef>
                <a:spcPts val="0"/>
              </a:spcBef>
              <a:spcAft>
                <a:spcPts val="0"/>
              </a:spcAft>
              <a:buSzPts val="3600"/>
              <a:buNone/>
              <a:defRPr sz="3600"/>
            </a:lvl6pPr>
            <a:lvl7pPr lvl="6" algn="l">
              <a:lnSpc>
                <a:spcPct val="100000"/>
              </a:lnSpc>
              <a:spcBef>
                <a:spcPts val="0"/>
              </a:spcBef>
              <a:spcAft>
                <a:spcPts val="0"/>
              </a:spcAft>
              <a:buSzPts val="3600"/>
              <a:buNone/>
              <a:defRPr sz="3600"/>
            </a:lvl7pPr>
            <a:lvl8pPr lvl="7" algn="l">
              <a:lnSpc>
                <a:spcPct val="100000"/>
              </a:lnSpc>
              <a:spcBef>
                <a:spcPts val="0"/>
              </a:spcBef>
              <a:spcAft>
                <a:spcPts val="0"/>
              </a:spcAft>
              <a:buSzPts val="3600"/>
              <a:buNone/>
              <a:defRPr sz="3600"/>
            </a:lvl8pPr>
            <a:lvl9pPr lvl="8" algn="l">
              <a:lnSpc>
                <a:spcPct val="100000"/>
              </a:lnSpc>
              <a:spcBef>
                <a:spcPts val="0"/>
              </a:spcBef>
              <a:spcAft>
                <a:spcPts val="0"/>
              </a:spcAft>
              <a:buSzPts val="3600"/>
              <a:buNone/>
              <a:defRPr sz="3600"/>
            </a:lvl9pPr>
          </a:lstStyle>
          <a:p/>
        </p:txBody>
      </p:sp>
      <p:sp>
        <p:nvSpPr>
          <p:cNvPr id="100" name="Google Shape;100;p44"/>
          <p:cNvSpPr txBox="1"/>
          <p:nvPr>
            <p:ph idx="1" type="subTitle"/>
          </p:nvPr>
        </p:nvSpPr>
        <p:spPr>
          <a:xfrm>
            <a:off x="2916875" y="2308375"/>
            <a:ext cx="3357900" cy="133560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Clr>
                <a:schemeClr val="dk1"/>
              </a:buClr>
              <a:buSzPts val="2400"/>
              <a:buFont typeface="DM Sans"/>
              <a:buNone/>
              <a:defRPr sz="1600">
                <a:solidFill>
                  <a:schemeClr val="dk1"/>
                </a:solidFill>
                <a:latin typeface="DM Sans"/>
                <a:ea typeface="DM Sans"/>
                <a:cs typeface="DM Sans"/>
                <a:sym typeface="DM Sans"/>
              </a:defRPr>
            </a:lvl1pPr>
            <a:lvl2pPr lvl="1" algn="l">
              <a:lnSpc>
                <a:spcPct val="100000"/>
              </a:lnSpc>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2pPr>
            <a:lvl3pPr lvl="2" algn="l">
              <a:lnSpc>
                <a:spcPct val="100000"/>
              </a:lnSpc>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3pPr>
            <a:lvl4pPr lvl="3" algn="l">
              <a:lnSpc>
                <a:spcPct val="100000"/>
              </a:lnSpc>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4pPr>
            <a:lvl5pPr lvl="4" algn="l">
              <a:lnSpc>
                <a:spcPct val="100000"/>
              </a:lnSpc>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5pPr>
            <a:lvl6pPr lvl="5" algn="l">
              <a:lnSpc>
                <a:spcPct val="100000"/>
              </a:lnSpc>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6pPr>
            <a:lvl7pPr lvl="6" algn="l">
              <a:lnSpc>
                <a:spcPct val="100000"/>
              </a:lnSpc>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7pPr>
            <a:lvl8pPr lvl="7" algn="l">
              <a:lnSpc>
                <a:spcPct val="100000"/>
              </a:lnSpc>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8pPr>
            <a:lvl9pPr lvl="8" algn="l">
              <a:lnSpc>
                <a:spcPct val="100000"/>
              </a:lnSpc>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1" name="Shape 101"/>
        <p:cNvGrpSpPr/>
        <p:nvPr/>
      </p:nvGrpSpPr>
      <p:grpSpPr>
        <a:xfrm>
          <a:off x="0" y="0"/>
          <a:ext cx="0" cy="0"/>
          <a:chOff x="0" y="0"/>
          <a:chExt cx="0" cy="0"/>
        </a:xfrm>
      </p:grpSpPr>
      <p:sp>
        <p:nvSpPr>
          <p:cNvPr id="102" name="Google Shape;102;p45"/>
          <p:cNvSpPr txBox="1"/>
          <p:nvPr>
            <p:ph hasCustomPrompt="1" type="title"/>
          </p:nvPr>
        </p:nvSpPr>
        <p:spPr>
          <a:xfrm>
            <a:off x="713225" y="1536500"/>
            <a:ext cx="5226000" cy="13938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9600"/>
              <a:buNone/>
              <a:defRPr sz="9400">
                <a:solidFill>
                  <a:schemeClr val="accent1"/>
                </a:solidFill>
                <a:latin typeface="Oswald ExtraLight"/>
                <a:ea typeface="Oswald ExtraLight"/>
                <a:cs typeface="Oswald ExtraLight"/>
                <a:sym typeface="Oswald ExtraLight"/>
              </a:defRPr>
            </a:lvl1pPr>
            <a:lvl2pPr lvl="1" algn="ctr">
              <a:lnSpc>
                <a:spcPct val="100000"/>
              </a:lnSpc>
              <a:spcBef>
                <a:spcPts val="0"/>
              </a:spcBef>
              <a:spcAft>
                <a:spcPts val="0"/>
              </a:spcAft>
              <a:buSzPts val="9600"/>
              <a:buNone/>
              <a:defRPr sz="9600"/>
            </a:lvl2pPr>
            <a:lvl3pPr lvl="2" algn="ctr">
              <a:lnSpc>
                <a:spcPct val="100000"/>
              </a:lnSpc>
              <a:spcBef>
                <a:spcPts val="0"/>
              </a:spcBef>
              <a:spcAft>
                <a:spcPts val="0"/>
              </a:spcAft>
              <a:buSzPts val="9600"/>
              <a:buNone/>
              <a:defRPr sz="9600"/>
            </a:lvl3pPr>
            <a:lvl4pPr lvl="3" algn="ctr">
              <a:lnSpc>
                <a:spcPct val="100000"/>
              </a:lnSpc>
              <a:spcBef>
                <a:spcPts val="0"/>
              </a:spcBef>
              <a:spcAft>
                <a:spcPts val="0"/>
              </a:spcAft>
              <a:buSzPts val="9600"/>
              <a:buNone/>
              <a:defRPr sz="9600"/>
            </a:lvl4pPr>
            <a:lvl5pPr lvl="4" algn="ctr">
              <a:lnSpc>
                <a:spcPct val="100000"/>
              </a:lnSpc>
              <a:spcBef>
                <a:spcPts val="0"/>
              </a:spcBef>
              <a:spcAft>
                <a:spcPts val="0"/>
              </a:spcAft>
              <a:buSzPts val="9600"/>
              <a:buNone/>
              <a:defRPr sz="9600"/>
            </a:lvl5pPr>
            <a:lvl6pPr lvl="5" algn="ctr">
              <a:lnSpc>
                <a:spcPct val="100000"/>
              </a:lnSpc>
              <a:spcBef>
                <a:spcPts val="0"/>
              </a:spcBef>
              <a:spcAft>
                <a:spcPts val="0"/>
              </a:spcAft>
              <a:buSzPts val="9600"/>
              <a:buNone/>
              <a:defRPr sz="9600"/>
            </a:lvl6pPr>
            <a:lvl7pPr lvl="6" algn="ctr">
              <a:lnSpc>
                <a:spcPct val="100000"/>
              </a:lnSpc>
              <a:spcBef>
                <a:spcPts val="0"/>
              </a:spcBef>
              <a:spcAft>
                <a:spcPts val="0"/>
              </a:spcAft>
              <a:buSzPts val="9600"/>
              <a:buNone/>
              <a:defRPr sz="9600"/>
            </a:lvl7pPr>
            <a:lvl8pPr lvl="7" algn="ctr">
              <a:lnSpc>
                <a:spcPct val="100000"/>
              </a:lnSpc>
              <a:spcBef>
                <a:spcPts val="0"/>
              </a:spcBef>
              <a:spcAft>
                <a:spcPts val="0"/>
              </a:spcAft>
              <a:buSzPts val="9600"/>
              <a:buNone/>
              <a:defRPr sz="9600"/>
            </a:lvl8pPr>
            <a:lvl9pPr lvl="8" algn="ctr">
              <a:lnSpc>
                <a:spcPct val="100000"/>
              </a:lnSpc>
              <a:spcBef>
                <a:spcPts val="0"/>
              </a:spcBef>
              <a:spcAft>
                <a:spcPts val="0"/>
              </a:spcAft>
              <a:buSzPts val="9600"/>
              <a:buNone/>
              <a:defRPr sz="9600"/>
            </a:lvl9pPr>
          </a:lstStyle>
          <a:p>
            <a:r>
              <a:t>xx%</a:t>
            </a:r>
          </a:p>
        </p:txBody>
      </p:sp>
      <p:sp>
        <p:nvSpPr>
          <p:cNvPr id="103" name="Google Shape;103;p45"/>
          <p:cNvSpPr txBox="1"/>
          <p:nvPr>
            <p:ph idx="1" type="subTitle"/>
          </p:nvPr>
        </p:nvSpPr>
        <p:spPr>
          <a:xfrm>
            <a:off x="6098700" y="3330525"/>
            <a:ext cx="2331900" cy="7272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Clr>
                <a:schemeClr val="dk1"/>
              </a:buClr>
              <a:buSzPts val="2400"/>
              <a:buFont typeface="Oswald"/>
              <a:buNone/>
              <a:defRPr sz="1600">
                <a:solidFill>
                  <a:schemeClr val="dk1"/>
                </a:solidFill>
                <a:latin typeface="DM Sans"/>
                <a:ea typeface="DM Sans"/>
                <a:cs typeface="DM Sans"/>
                <a:sym typeface="DM Sans"/>
              </a:defRPr>
            </a:lvl1pPr>
            <a:lvl2pPr lvl="1" algn="ctr">
              <a:lnSpc>
                <a:spcPct val="100000"/>
              </a:lnSpc>
              <a:spcBef>
                <a:spcPts val="0"/>
              </a:spcBef>
              <a:spcAft>
                <a:spcPts val="0"/>
              </a:spcAft>
              <a:buClr>
                <a:schemeClr val="dk1"/>
              </a:buClr>
              <a:buSzPts val="2400"/>
              <a:buFont typeface="DM Sans"/>
              <a:buNone/>
              <a:defRPr sz="2400">
                <a:solidFill>
                  <a:schemeClr val="dk1"/>
                </a:solidFill>
                <a:latin typeface="DM Sans"/>
                <a:ea typeface="DM Sans"/>
                <a:cs typeface="DM Sans"/>
                <a:sym typeface="DM Sans"/>
              </a:defRPr>
            </a:lvl2pPr>
            <a:lvl3pPr lvl="2" algn="ctr">
              <a:lnSpc>
                <a:spcPct val="100000"/>
              </a:lnSpc>
              <a:spcBef>
                <a:spcPts val="0"/>
              </a:spcBef>
              <a:spcAft>
                <a:spcPts val="0"/>
              </a:spcAft>
              <a:buClr>
                <a:schemeClr val="dk1"/>
              </a:buClr>
              <a:buSzPts val="2400"/>
              <a:buFont typeface="DM Sans"/>
              <a:buNone/>
              <a:defRPr sz="2400">
                <a:solidFill>
                  <a:schemeClr val="dk1"/>
                </a:solidFill>
                <a:latin typeface="DM Sans"/>
                <a:ea typeface="DM Sans"/>
                <a:cs typeface="DM Sans"/>
                <a:sym typeface="DM Sans"/>
              </a:defRPr>
            </a:lvl3pPr>
            <a:lvl4pPr lvl="3" algn="ctr">
              <a:lnSpc>
                <a:spcPct val="100000"/>
              </a:lnSpc>
              <a:spcBef>
                <a:spcPts val="0"/>
              </a:spcBef>
              <a:spcAft>
                <a:spcPts val="0"/>
              </a:spcAft>
              <a:buClr>
                <a:schemeClr val="dk1"/>
              </a:buClr>
              <a:buSzPts val="2400"/>
              <a:buFont typeface="DM Sans"/>
              <a:buNone/>
              <a:defRPr sz="2400">
                <a:solidFill>
                  <a:schemeClr val="dk1"/>
                </a:solidFill>
                <a:latin typeface="DM Sans"/>
                <a:ea typeface="DM Sans"/>
                <a:cs typeface="DM Sans"/>
                <a:sym typeface="DM Sans"/>
              </a:defRPr>
            </a:lvl4pPr>
            <a:lvl5pPr lvl="4" algn="ctr">
              <a:lnSpc>
                <a:spcPct val="100000"/>
              </a:lnSpc>
              <a:spcBef>
                <a:spcPts val="0"/>
              </a:spcBef>
              <a:spcAft>
                <a:spcPts val="0"/>
              </a:spcAft>
              <a:buClr>
                <a:schemeClr val="dk1"/>
              </a:buClr>
              <a:buSzPts val="2400"/>
              <a:buFont typeface="DM Sans"/>
              <a:buNone/>
              <a:defRPr sz="2400">
                <a:solidFill>
                  <a:schemeClr val="dk1"/>
                </a:solidFill>
                <a:latin typeface="DM Sans"/>
                <a:ea typeface="DM Sans"/>
                <a:cs typeface="DM Sans"/>
                <a:sym typeface="DM Sans"/>
              </a:defRPr>
            </a:lvl5pPr>
            <a:lvl6pPr lvl="5" algn="ctr">
              <a:lnSpc>
                <a:spcPct val="100000"/>
              </a:lnSpc>
              <a:spcBef>
                <a:spcPts val="0"/>
              </a:spcBef>
              <a:spcAft>
                <a:spcPts val="0"/>
              </a:spcAft>
              <a:buClr>
                <a:schemeClr val="dk1"/>
              </a:buClr>
              <a:buSzPts val="2400"/>
              <a:buFont typeface="DM Sans"/>
              <a:buNone/>
              <a:defRPr sz="2400">
                <a:solidFill>
                  <a:schemeClr val="dk1"/>
                </a:solidFill>
                <a:latin typeface="DM Sans"/>
                <a:ea typeface="DM Sans"/>
                <a:cs typeface="DM Sans"/>
                <a:sym typeface="DM Sans"/>
              </a:defRPr>
            </a:lvl6pPr>
            <a:lvl7pPr lvl="6" algn="ctr">
              <a:lnSpc>
                <a:spcPct val="100000"/>
              </a:lnSpc>
              <a:spcBef>
                <a:spcPts val="0"/>
              </a:spcBef>
              <a:spcAft>
                <a:spcPts val="0"/>
              </a:spcAft>
              <a:buClr>
                <a:schemeClr val="dk1"/>
              </a:buClr>
              <a:buSzPts val="2400"/>
              <a:buFont typeface="DM Sans"/>
              <a:buNone/>
              <a:defRPr sz="2400">
                <a:solidFill>
                  <a:schemeClr val="dk1"/>
                </a:solidFill>
                <a:latin typeface="DM Sans"/>
                <a:ea typeface="DM Sans"/>
                <a:cs typeface="DM Sans"/>
                <a:sym typeface="DM Sans"/>
              </a:defRPr>
            </a:lvl7pPr>
            <a:lvl8pPr lvl="7" algn="ctr">
              <a:lnSpc>
                <a:spcPct val="100000"/>
              </a:lnSpc>
              <a:spcBef>
                <a:spcPts val="0"/>
              </a:spcBef>
              <a:spcAft>
                <a:spcPts val="0"/>
              </a:spcAft>
              <a:buClr>
                <a:schemeClr val="dk1"/>
              </a:buClr>
              <a:buSzPts val="2400"/>
              <a:buFont typeface="DM Sans"/>
              <a:buNone/>
              <a:defRPr sz="2400">
                <a:solidFill>
                  <a:schemeClr val="dk1"/>
                </a:solidFill>
                <a:latin typeface="DM Sans"/>
                <a:ea typeface="DM Sans"/>
                <a:cs typeface="DM Sans"/>
                <a:sym typeface="DM Sans"/>
              </a:defRPr>
            </a:lvl8pPr>
            <a:lvl9pPr lvl="8" algn="ctr">
              <a:lnSpc>
                <a:spcPct val="100000"/>
              </a:lnSpc>
              <a:spcBef>
                <a:spcPts val="0"/>
              </a:spcBef>
              <a:spcAft>
                <a:spcPts val="0"/>
              </a:spcAft>
              <a:buClr>
                <a:schemeClr val="dk1"/>
              </a:buClr>
              <a:buSzPts val="2400"/>
              <a:buFont typeface="DM Sans"/>
              <a:buNone/>
              <a:defRPr sz="2400">
                <a:solidFill>
                  <a:schemeClr val="dk1"/>
                </a:solidFill>
                <a:latin typeface="DM Sans"/>
                <a:ea typeface="DM Sans"/>
                <a:cs typeface="DM Sans"/>
                <a:sym typeface="DM Sans"/>
              </a:defRPr>
            </a:lvl9pPr>
          </a:lstStyle>
          <a:p/>
        </p:txBody>
      </p:sp>
      <p:grpSp>
        <p:nvGrpSpPr>
          <p:cNvPr id="104" name="Google Shape;104;p45"/>
          <p:cNvGrpSpPr/>
          <p:nvPr/>
        </p:nvGrpSpPr>
        <p:grpSpPr>
          <a:xfrm rot="5400000">
            <a:off x="6345490" y="-889971"/>
            <a:ext cx="1764332" cy="3811124"/>
            <a:chOff x="7350442" y="2608992"/>
            <a:chExt cx="777239" cy="1673160"/>
          </a:xfrm>
        </p:grpSpPr>
        <p:sp>
          <p:nvSpPr>
            <p:cNvPr id="105" name="Google Shape;105;p45"/>
            <p:cNvSpPr/>
            <p:nvPr/>
          </p:nvSpPr>
          <p:spPr>
            <a:xfrm>
              <a:off x="7486745" y="2608992"/>
              <a:ext cx="300894" cy="898874"/>
            </a:xfrm>
            <a:custGeom>
              <a:rect b="b" l="l" r="r" t="t"/>
              <a:pathLst>
                <a:path extrusionOk="0" h="898874" w="300894">
                  <a:moveTo>
                    <a:pt x="16764" y="858488"/>
                  </a:moveTo>
                  <a:cubicBezTo>
                    <a:pt x="7334" y="860203"/>
                    <a:pt x="0" y="868585"/>
                    <a:pt x="0" y="878491"/>
                  </a:cubicBezTo>
                  <a:cubicBezTo>
                    <a:pt x="0" y="889730"/>
                    <a:pt x="9144" y="898874"/>
                    <a:pt x="20288" y="898874"/>
                  </a:cubicBezTo>
                  <a:cubicBezTo>
                    <a:pt x="31528" y="898874"/>
                    <a:pt x="40672" y="889730"/>
                    <a:pt x="40672" y="878491"/>
                  </a:cubicBezTo>
                  <a:cubicBezTo>
                    <a:pt x="40672" y="868585"/>
                    <a:pt x="33433" y="860203"/>
                    <a:pt x="23908" y="858488"/>
                  </a:cubicBezTo>
                  <a:lnTo>
                    <a:pt x="23908" y="733997"/>
                  </a:lnTo>
                  <a:lnTo>
                    <a:pt x="300895" y="457009"/>
                  </a:lnTo>
                  <a:lnTo>
                    <a:pt x="300895" y="0"/>
                  </a:lnTo>
                  <a:lnTo>
                    <a:pt x="293751" y="0"/>
                  </a:lnTo>
                  <a:lnTo>
                    <a:pt x="293751" y="454057"/>
                  </a:lnTo>
                  <a:lnTo>
                    <a:pt x="16764" y="731044"/>
                  </a:lnTo>
                  <a:lnTo>
                    <a:pt x="16764" y="858488"/>
                  </a:lnTo>
                  <a:close/>
                  <a:moveTo>
                    <a:pt x="33528" y="878491"/>
                  </a:moveTo>
                  <a:cubicBezTo>
                    <a:pt x="33528" y="885825"/>
                    <a:pt x="27622" y="891730"/>
                    <a:pt x="20288" y="891730"/>
                  </a:cubicBezTo>
                  <a:cubicBezTo>
                    <a:pt x="13049" y="891730"/>
                    <a:pt x="7144" y="885825"/>
                    <a:pt x="7144" y="878491"/>
                  </a:cubicBezTo>
                  <a:cubicBezTo>
                    <a:pt x="7144" y="872490"/>
                    <a:pt x="11239" y="867347"/>
                    <a:pt x="16764" y="865918"/>
                  </a:cubicBezTo>
                  <a:cubicBezTo>
                    <a:pt x="17907" y="865537"/>
                    <a:pt x="19050" y="865346"/>
                    <a:pt x="20288" y="865346"/>
                  </a:cubicBezTo>
                  <a:cubicBezTo>
                    <a:pt x="21526" y="865346"/>
                    <a:pt x="22765" y="865537"/>
                    <a:pt x="23908" y="865918"/>
                  </a:cubicBezTo>
                  <a:cubicBezTo>
                    <a:pt x="29527" y="867442"/>
                    <a:pt x="33528" y="872490"/>
                    <a:pt x="33528" y="878491"/>
                  </a:cubicBezTo>
                  <a:close/>
                </a:path>
              </a:pathLst>
            </a:custGeom>
            <a:solidFill>
              <a:schemeClr val="accent1"/>
            </a:solidFill>
            <a:ln>
              <a:noFill/>
            </a:ln>
            <a:effectLst>
              <a:outerShdw blurRad="200025" rotWithShape="0" algn="bl" dir="5400000" dist="19050">
                <a:schemeClr val="accent1">
                  <a:alpha val="66666"/>
                </a:scheme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6" name="Google Shape;106;p45"/>
            <p:cNvSpPr/>
            <p:nvPr/>
          </p:nvSpPr>
          <p:spPr>
            <a:xfrm>
              <a:off x="7430357" y="3185731"/>
              <a:ext cx="149161" cy="440054"/>
            </a:xfrm>
            <a:custGeom>
              <a:rect b="b" l="l" r="r" t="t"/>
              <a:pathLst>
                <a:path extrusionOk="0" h="440054" w="149161">
                  <a:moveTo>
                    <a:pt x="123349" y="30861"/>
                  </a:moveTo>
                  <a:cubicBezTo>
                    <a:pt x="125921" y="32575"/>
                    <a:pt x="129064" y="33528"/>
                    <a:pt x="132397" y="33528"/>
                  </a:cubicBezTo>
                  <a:cubicBezTo>
                    <a:pt x="141637" y="33528"/>
                    <a:pt x="149162" y="26003"/>
                    <a:pt x="149162" y="16764"/>
                  </a:cubicBezTo>
                  <a:cubicBezTo>
                    <a:pt x="149162" y="7525"/>
                    <a:pt x="141637" y="0"/>
                    <a:pt x="132397" y="0"/>
                  </a:cubicBezTo>
                  <a:cubicBezTo>
                    <a:pt x="123158" y="0"/>
                    <a:pt x="115634" y="7525"/>
                    <a:pt x="115634" y="16764"/>
                  </a:cubicBezTo>
                  <a:cubicBezTo>
                    <a:pt x="115634" y="20098"/>
                    <a:pt x="116586" y="23146"/>
                    <a:pt x="118301" y="25813"/>
                  </a:cubicBezTo>
                  <a:lnTo>
                    <a:pt x="16764" y="127349"/>
                  </a:lnTo>
                  <a:lnTo>
                    <a:pt x="16764" y="399669"/>
                  </a:lnTo>
                  <a:cubicBezTo>
                    <a:pt x="7334" y="401384"/>
                    <a:pt x="0" y="409765"/>
                    <a:pt x="0" y="419671"/>
                  </a:cubicBezTo>
                  <a:cubicBezTo>
                    <a:pt x="0" y="430911"/>
                    <a:pt x="9144" y="440055"/>
                    <a:pt x="20288" y="440055"/>
                  </a:cubicBezTo>
                  <a:cubicBezTo>
                    <a:pt x="31528" y="440055"/>
                    <a:pt x="40672" y="430911"/>
                    <a:pt x="40672" y="419671"/>
                  </a:cubicBezTo>
                  <a:cubicBezTo>
                    <a:pt x="40672" y="409765"/>
                    <a:pt x="33433" y="401384"/>
                    <a:pt x="23908" y="399669"/>
                  </a:cubicBezTo>
                  <a:lnTo>
                    <a:pt x="23908" y="130302"/>
                  </a:lnTo>
                  <a:lnTo>
                    <a:pt x="123349" y="30861"/>
                  </a:lnTo>
                  <a:close/>
                  <a:moveTo>
                    <a:pt x="33623" y="419671"/>
                  </a:moveTo>
                  <a:cubicBezTo>
                    <a:pt x="33623" y="427006"/>
                    <a:pt x="27718" y="432911"/>
                    <a:pt x="20384" y="432911"/>
                  </a:cubicBezTo>
                  <a:cubicBezTo>
                    <a:pt x="13145" y="432911"/>
                    <a:pt x="7239" y="427006"/>
                    <a:pt x="7239" y="419671"/>
                  </a:cubicBezTo>
                  <a:cubicBezTo>
                    <a:pt x="7239" y="413671"/>
                    <a:pt x="11335" y="408527"/>
                    <a:pt x="16859" y="407098"/>
                  </a:cubicBezTo>
                  <a:cubicBezTo>
                    <a:pt x="18002" y="406717"/>
                    <a:pt x="19145" y="406527"/>
                    <a:pt x="20384" y="406527"/>
                  </a:cubicBezTo>
                  <a:cubicBezTo>
                    <a:pt x="21622" y="406527"/>
                    <a:pt x="22860" y="406717"/>
                    <a:pt x="24003" y="407098"/>
                  </a:cubicBezTo>
                  <a:cubicBezTo>
                    <a:pt x="29623" y="408622"/>
                    <a:pt x="33623" y="413671"/>
                    <a:pt x="33623" y="419671"/>
                  </a:cubicBezTo>
                  <a:close/>
                </a:path>
              </a:pathLst>
            </a:custGeom>
            <a:solidFill>
              <a:schemeClr val="accent1"/>
            </a:solidFill>
            <a:ln>
              <a:noFill/>
            </a:ln>
            <a:effectLst>
              <a:outerShdw blurRad="200025" rotWithShape="0" algn="bl" dir="5400000" dist="19050">
                <a:schemeClr val="accent1">
                  <a:alpha val="66666"/>
                </a:scheme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7" name="Google Shape;107;p45"/>
            <p:cNvSpPr/>
            <p:nvPr/>
          </p:nvSpPr>
          <p:spPr>
            <a:xfrm>
              <a:off x="7350442" y="2713767"/>
              <a:ext cx="389000" cy="777335"/>
            </a:xfrm>
            <a:custGeom>
              <a:rect b="b" l="l" r="r" t="t"/>
              <a:pathLst>
                <a:path extrusionOk="0" h="777335" w="389000">
                  <a:moveTo>
                    <a:pt x="297466" y="400812"/>
                  </a:moveTo>
                  <a:lnTo>
                    <a:pt x="188976" y="400812"/>
                  </a:lnTo>
                  <a:lnTo>
                    <a:pt x="16669" y="573024"/>
                  </a:lnTo>
                  <a:lnTo>
                    <a:pt x="16669" y="736949"/>
                  </a:lnTo>
                  <a:cubicBezTo>
                    <a:pt x="7144" y="738664"/>
                    <a:pt x="0" y="747046"/>
                    <a:pt x="0" y="757047"/>
                  </a:cubicBezTo>
                  <a:cubicBezTo>
                    <a:pt x="0" y="768191"/>
                    <a:pt x="9049" y="777335"/>
                    <a:pt x="20288" y="777335"/>
                  </a:cubicBezTo>
                  <a:cubicBezTo>
                    <a:pt x="31432" y="777335"/>
                    <a:pt x="40576" y="768191"/>
                    <a:pt x="40576" y="757047"/>
                  </a:cubicBezTo>
                  <a:cubicBezTo>
                    <a:pt x="40576" y="747046"/>
                    <a:pt x="33242" y="738664"/>
                    <a:pt x="23813" y="736949"/>
                  </a:cubicBezTo>
                  <a:lnTo>
                    <a:pt x="23813" y="575977"/>
                  </a:lnTo>
                  <a:lnTo>
                    <a:pt x="191929" y="407956"/>
                  </a:lnTo>
                  <a:lnTo>
                    <a:pt x="300418" y="407956"/>
                  </a:lnTo>
                  <a:lnTo>
                    <a:pt x="372237" y="336042"/>
                  </a:lnTo>
                  <a:lnTo>
                    <a:pt x="372237" y="40291"/>
                  </a:lnTo>
                  <a:cubicBezTo>
                    <a:pt x="381667" y="38576"/>
                    <a:pt x="389001" y="30289"/>
                    <a:pt x="389001" y="20288"/>
                  </a:cubicBezTo>
                  <a:cubicBezTo>
                    <a:pt x="389001" y="9049"/>
                    <a:pt x="379857" y="0"/>
                    <a:pt x="368713" y="0"/>
                  </a:cubicBezTo>
                  <a:cubicBezTo>
                    <a:pt x="357473" y="0"/>
                    <a:pt x="348329" y="9049"/>
                    <a:pt x="348329" y="20288"/>
                  </a:cubicBezTo>
                  <a:cubicBezTo>
                    <a:pt x="348329" y="30289"/>
                    <a:pt x="355568" y="38576"/>
                    <a:pt x="365093" y="40291"/>
                  </a:cubicBezTo>
                  <a:lnTo>
                    <a:pt x="365093" y="333089"/>
                  </a:lnTo>
                  <a:lnTo>
                    <a:pt x="297466" y="400812"/>
                  </a:lnTo>
                  <a:close/>
                  <a:moveTo>
                    <a:pt x="33433" y="757047"/>
                  </a:moveTo>
                  <a:cubicBezTo>
                    <a:pt x="33433" y="764286"/>
                    <a:pt x="27527" y="770192"/>
                    <a:pt x="20288" y="770192"/>
                  </a:cubicBezTo>
                  <a:cubicBezTo>
                    <a:pt x="13049" y="770192"/>
                    <a:pt x="7144" y="764286"/>
                    <a:pt x="7144" y="757047"/>
                  </a:cubicBezTo>
                  <a:cubicBezTo>
                    <a:pt x="7144" y="750951"/>
                    <a:pt x="11144" y="745903"/>
                    <a:pt x="16669" y="744379"/>
                  </a:cubicBezTo>
                  <a:cubicBezTo>
                    <a:pt x="17812" y="743998"/>
                    <a:pt x="19050" y="743807"/>
                    <a:pt x="20288" y="743807"/>
                  </a:cubicBezTo>
                  <a:cubicBezTo>
                    <a:pt x="21526" y="743807"/>
                    <a:pt x="22669" y="743998"/>
                    <a:pt x="23813" y="744379"/>
                  </a:cubicBezTo>
                  <a:cubicBezTo>
                    <a:pt x="29337" y="745808"/>
                    <a:pt x="33433" y="750951"/>
                    <a:pt x="33433" y="757047"/>
                  </a:cubicBezTo>
                  <a:close/>
                  <a:moveTo>
                    <a:pt x="355473" y="20288"/>
                  </a:moveTo>
                  <a:cubicBezTo>
                    <a:pt x="355473" y="13049"/>
                    <a:pt x="361379" y="7144"/>
                    <a:pt x="368713" y="7144"/>
                  </a:cubicBezTo>
                  <a:cubicBezTo>
                    <a:pt x="375952" y="7144"/>
                    <a:pt x="381857" y="13049"/>
                    <a:pt x="381857" y="20288"/>
                  </a:cubicBezTo>
                  <a:cubicBezTo>
                    <a:pt x="381857" y="26289"/>
                    <a:pt x="377761" y="31432"/>
                    <a:pt x="372237" y="32861"/>
                  </a:cubicBezTo>
                  <a:cubicBezTo>
                    <a:pt x="371094" y="33242"/>
                    <a:pt x="369951" y="33433"/>
                    <a:pt x="368713" y="33433"/>
                  </a:cubicBezTo>
                  <a:cubicBezTo>
                    <a:pt x="367474" y="33433"/>
                    <a:pt x="366236" y="33242"/>
                    <a:pt x="365093" y="32861"/>
                  </a:cubicBezTo>
                  <a:cubicBezTo>
                    <a:pt x="359473" y="31337"/>
                    <a:pt x="355473" y="26289"/>
                    <a:pt x="355473" y="20288"/>
                  </a:cubicBezTo>
                  <a:close/>
                </a:path>
              </a:pathLst>
            </a:custGeom>
            <a:solidFill>
              <a:schemeClr val="accent1"/>
            </a:solidFill>
            <a:ln>
              <a:noFill/>
            </a:ln>
            <a:effectLst>
              <a:outerShdw blurRad="200025" rotWithShape="0" algn="bl" dir="5400000" dist="19050">
                <a:schemeClr val="accent1">
                  <a:alpha val="66666"/>
                </a:scheme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8" name="Google Shape;108;p45"/>
            <p:cNvSpPr/>
            <p:nvPr/>
          </p:nvSpPr>
          <p:spPr>
            <a:xfrm>
              <a:off x="7860696" y="2608992"/>
              <a:ext cx="266985" cy="1341405"/>
            </a:xfrm>
            <a:custGeom>
              <a:rect b="b" l="l" r="r" t="t"/>
              <a:pathLst>
                <a:path extrusionOk="0" h="1341405" w="266985">
                  <a:moveTo>
                    <a:pt x="266986" y="744569"/>
                  </a:moveTo>
                  <a:lnTo>
                    <a:pt x="266986" y="0"/>
                  </a:lnTo>
                  <a:lnTo>
                    <a:pt x="259842" y="0"/>
                  </a:lnTo>
                  <a:lnTo>
                    <a:pt x="259842" y="741617"/>
                  </a:lnTo>
                  <a:lnTo>
                    <a:pt x="13145" y="988314"/>
                  </a:lnTo>
                  <a:lnTo>
                    <a:pt x="13145" y="1308259"/>
                  </a:lnTo>
                  <a:cubicBezTo>
                    <a:pt x="5620" y="1309878"/>
                    <a:pt x="0" y="1316546"/>
                    <a:pt x="0" y="1324642"/>
                  </a:cubicBezTo>
                  <a:cubicBezTo>
                    <a:pt x="0" y="1333881"/>
                    <a:pt x="7525" y="1341406"/>
                    <a:pt x="16764" y="1341406"/>
                  </a:cubicBezTo>
                  <a:cubicBezTo>
                    <a:pt x="26003" y="1341406"/>
                    <a:pt x="33528" y="1333881"/>
                    <a:pt x="33528" y="1324642"/>
                  </a:cubicBezTo>
                  <a:cubicBezTo>
                    <a:pt x="33528" y="1316641"/>
                    <a:pt x="27908" y="1309973"/>
                    <a:pt x="20384" y="1308259"/>
                  </a:cubicBezTo>
                  <a:lnTo>
                    <a:pt x="20384" y="991267"/>
                  </a:lnTo>
                  <a:lnTo>
                    <a:pt x="266986" y="744569"/>
                  </a:lnTo>
                  <a:close/>
                </a:path>
              </a:pathLst>
            </a:custGeom>
            <a:solidFill>
              <a:schemeClr val="accent1"/>
            </a:solidFill>
            <a:ln>
              <a:noFill/>
            </a:ln>
            <a:effectLst>
              <a:outerShdw blurRad="200025" rotWithShape="0" algn="bl" dir="5400000" dist="19050">
                <a:schemeClr val="accent1">
                  <a:alpha val="66666"/>
                </a:scheme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9" name="Google Shape;109;p45"/>
            <p:cNvSpPr/>
            <p:nvPr/>
          </p:nvSpPr>
          <p:spPr>
            <a:xfrm>
              <a:off x="7616094" y="2608992"/>
              <a:ext cx="370998" cy="1562195"/>
            </a:xfrm>
            <a:custGeom>
              <a:rect b="b" l="l" r="r" t="t"/>
              <a:pathLst>
                <a:path extrusionOk="0" h="1562195" w="370998">
                  <a:moveTo>
                    <a:pt x="158496" y="1521905"/>
                  </a:moveTo>
                  <a:lnTo>
                    <a:pt x="158496" y="1225868"/>
                  </a:lnTo>
                  <a:lnTo>
                    <a:pt x="95155" y="1162431"/>
                  </a:lnTo>
                  <a:lnTo>
                    <a:pt x="95155" y="939070"/>
                  </a:lnTo>
                  <a:lnTo>
                    <a:pt x="156210" y="878014"/>
                  </a:lnTo>
                  <a:lnTo>
                    <a:pt x="156210" y="839534"/>
                  </a:lnTo>
                  <a:lnTo>
                    <a:pt x="317659" y="678085"/>
                  </a:lnTo>
                  <a:cubicBezTo>
                    <a:pt x="320897" y="680466"/>
                    <a:pt x="324898" y="681800"/>
                    <a:pt x="329184" y="681800"/>
                  </a:cubicBezTo>
                  <a:cubicBezTo>
                    <a:pt x="340423" y="681800"/>
                    <a:pt x="349568" y="672655"/>
                    <a:pt x="349568" y="661511"/>
                  </a:cubicBezTo>
                  <a:cubicBezTo>
                    <a:pt x="349568" y="650272"/>
                    <a:pt x="340423" y="641128"/>
                    <a:pt x="329184" y="641128"/>
                  </a:cubicBezTo>
                  <a:cubicBezTo>
                    <a:pt x="318040" y="641128"/>
                    <a:pt x="308896" y="650272"/>
                    <a:pt x="308896" y="661511"/>
                  </a:cubicBezTo>
                  <a:cubicBezTo>
                    <a:pt x="308896" y="665797"/>
                    <a:pt x="310229" y="669798"/>
                    <a:pt x="312611" y="673037"/>
                  </a:cubicBezTo>
                  <a:lnTo>
                    <a:pt x="267843" y="717804"/>
                  </a:lnTo>
                  <a:lnTo>
                    <a:pt x="267843" y="635413"/>
                  </a:lnTo>
                  <a:lnTo>
                    <a:pt x="370999" y="532257"/>
                  </a:lnTo>
                  <a:lnTo>
                    <a:pt x="370999" y="273844"/>
                  </a:lnTo>
                  <a:lnTo>
                    <a:pt x="319183" y="222028"/>
                  </a:lnTo>
                  <a:lnTo>
                    <a:pt x="319183" y="0"/>
                  </a:lnTo>
                  <a:lnTo>
                    <a:pt x="312039" y="0"/>
                  </a:lnTo>
                  <a:lnTo>
                    <a:pt x="312039" y="503777"/>
                  </a:lnTo>
                  <a:lnTo>
                    <a:pt x="16669" y="799147"/>
                  </a:lnTo>
                  <a:lnTo>
                    <a:pt x="16669" y="1479995"/>
                  </a:lnTo>
                  <a:cubicBezTo>
                    <a:pt x="7144" y="1481709"/>
                    <a:pt x="0" y="1490091"/>
                    <a:pt x="0" y="1500092"/>
                  </a:cubicBezTo>
                  <a:cubicBezTo>
                    <a:pt x="0" y="1511237"/>
                    <a:pt x="9049" y="1520381"/>
                    <a:pt x="20288" y="1520381"/>
                  </a:cubicBezTo>
                  <a:cubicBezTo>
                    <a:pt x="31528" y="1520381"/>
                    <a:pt x="40577" y="1511237"/>
                    <a:pt x="40577" y="1500092"/>
                  </a:cubicBezTo>
                  <a:cubicBezTo>
                    <a:pt x="40577" y="1490091"/>
                    <a:pt x="33338" y="1481709"/>
                    <a:pt x="23813" y="1479995"/>
                  </a:cubicBezTo>
                  <a:lnTo>
                    <a:pt x="23813" y="802100"/>
                  </a:lnTo>
                  <a:lnTo>
                    <a:pt x="319183" y="506730"/>
                  </a:lnTo>
                  <a:lnTo>
                    <a:pt x="319183" y="232124"/>
                  </a:lnTo>
                  <a:lnTo>
                    <a:pt x="363855" y="276796"/>
                  </a:lnTo>
                  <a:lnTo>
                    <a:pt x="363855" y="529304"/>
                  </a:lnTo>
                  <a:lnTo>
                    <a:pt x="260699" y="632460"/>
                  </a:lnTo>
                  <a:lnTo>
                    <a:pt x="260699" y="724948"/>
                  </a:lnTo>
                  <a:lnTo>
                    <a:pt x="260699" y="724948"/>
                  </a:lnTo>
                  <a:lnTo>
                    <a:pt x="149066" y="836485"/>
                  </a:lnTo>
                  <a:lnTo>
                    <a:pt x="149066" y="874967"/>
                  </a:lnTo>
                  <a:lnTo>
                    <a:pt x="95155" y="928973"/>
                  </a:lnTo>
                  <a:lnTo>
                    <a:pt x="95155" y="821341"/>
                  </a:lnTo>
                  <a:lnTo>
                    <a:pt x="178498" y="738092"/>
                  </a:lnTo>
                  <a:cubicBezTo>
                    <a:pt x="181737" y="740473"/>
                    <a:pt x="185738" y="741807"/>
                    <a:pt x="190024" y="741807"/>
                  </a:cubicBezTo>
                  <a:cubicBezTo>
                    <a:pt x="201263" y="741807"/>
                    <a:pt x="210312" y="732663"/>
                    <a:pt x="210312" y="721423"/>
                  </a:cubicBezTo>
                  <a:cubicBezTo>
                    <a:pt x="210312" y="710279"/>
                    <a:pt x="201263" y="701135"/>
                    <a:pt x="190024" y="701135"/>
                  </a:cubicBezTo>
                  <a:cubicBezTo>
                    <a:pt x="178784" y="701135"/>
                    <a:pt x="169736" y="710279"/>
                    <a:pt x="169736" y="721423"/>
                  </a:cubicBezTo>
                  <a:cubicBezTo>
                    <a:pt x="169736" y="725805"/>
                    <a:pt x="171069" y="729805"/>
                    <a:pt x="173355" y="733044"/>
                  </a:cubicBezTo>
                  <a:lnTo>
                    <a:pt x="88011" y="818388"/>
                  </a:lnTo>
                  <a:lnTo>
                    <a:pt x="88011" y="1165384"/>
                  </a:lnTo>
                  <a:lnTo>
                    <a:pt x="151352" y="1228820"/>
                  </a:lnTo>
                  <a:lnTo>
                    <a:pt x="151352" y="1521905"/>
                  </a:lnTo>
                  <a:cubicBezTo>
                    <a:pt x="141732" y="1523524"/>
                    <a:pt x="134493" y="1531906"/>
                    <a:pt x="134493" y="1541907"/>
                  </a:cubicBezTo>
                  <a:cubicBezTo>
                    <a:pt x="134493" y="1553147"/>
                    <a:pt x="143542" y="1562195"/>
                    <a:pt x="154781" y="1562195"/>
                  </a:cubicBezTo>
                  <a:cubicBezTo>
                    <a:pt x="166021" y="1562195"/>
                    <a:pt x="175070" y="1553147"/>
                    <a:pt x="175070" y="1541907"/>
                  </a:cubicBezTo>
                  <a:cubicBezTo>
                    <a:pt x="175070" y="1532001"/>
                    <a:pt x="167926" y="1523714"/>
                    <a:pt x="158496" y="1521905"/>
                  </a:cubicBezTo>
                  <a:close/>
                  <a:moveTo>
                    <a:pt x="316039" y="661511"/>
                  </a:moveTo>
                  <a:cubicBezTo>
                    <a:pt x="316039" y="654177"/>
                    <a:pt x="321945" y="648272"/>
                    <a:pt x="329184" y="648272"/>
                  </a:cubicBezTo>
                  <a:cubicBezTo>
                    <a:pt x="336518" y="648272"/>
                    <a:pt x="342424" y="654177"/>
                    <a:pt x="342424" y="661511"/>
                  </a:cubicBezTo>
                  <a:cubicBezTo>
                    <a:pt x="342424" y="668750"/>
                    <a:pt x="336518" y="674656"/>
                    <a:pt x="329184" y="674656"/>
                  </a:cubicBezTo>
                  <a:cubicBezTo>
                    <a:pt x="326898" y="674656"/>
                    <a:pt x="324707" y="674084"/>
                    <a:pt x="322802" y="672941"/>
                  </a:cubicBezTo>
                  <a:cubicBezTo>
                    <a:pt x="320707" y="671798"/>
                    <a:pt x="318897" y="669988"/>
                    <a:pt x="317754" y="667893"/>
                  </a:cubicBezTo>
                  <a:cubicBezTo>
                    <a:pt x="316611" y="665988"/>
                    <a:pt x="316039" y="663797"/>
                    <a:pt x="316039" y="661511"/>
                  </a:cubicBezTo>
                  <a:close/>
                  <a:moveTo>
                    <a:pt x="33433" y="1500092"/>
                  </a:moveTo>
                  <a:cubicBezTo>
                    <a:pt x="33433" y="1507331"/>
                    <a:pt x="27527" y="1513237"/>
                    <a:pt x="20288" y="1513237"/>
                  </a:cubicBezTo>
                  <a:cubicBezTo>
                    <a:pt x="13049" y="1513237"/>
                    <a:pt x="7144" y="1507331"/>
                    <a:pt x="7144" y="1500092"/>
                  </a:cubicBezTo>
                  <a:cubicBezTo>
                    <a:pt x="7144" y="1493996"/>
                    <a:pt x="11144" y="1488948"/>
                    <a:pt x="16669" y="1487424"/>
                  </a:cubicBezTo>
                  <a:cubicBezTo>
                    <a:pt x="17812" y="1487043"/>
                    <a:pt x="19050" y="1486853"/>
                    <a:pt x="20288" y="1486853"/>
                  </a:cubicBezTo>
                  <a:cubicBezTo>
                    <a:pt x="21527" y="1486853"/>
                    <a:pt x="22670" y="1487043"/>
                    <a:pt x="23813" y="1487424"/>
                  </a:cubicBezTo>
                  <a:cubicBezTo>
                    <a:pt x="29337" y="1488853"/>
                    <a:pt x="33433" y="1493996"/>
                    <a:pt x="33433" y="1500092"/>
                  </a:cubicBezTo>
                  <a:close/>
                  <a:moveTo>
                    <a:pt x="176879" y="721423"/>
                  </a:moveTo>
                  <a:cubicBezTo>
                    <a:pt x="176879" y="714184"/>
                    <a:pt x="182785" y="708279"/>
                    <a:pt x="190024" y="708279"/>
                  </a:cubicBezTo>
                  <a:cubicBezTo>
                    <a:pt x="197263" y="708279"/>
                    <a:pt x="203168" y="714184"/>
                    <a:pt x="203168" y="721423"/>
                  </a:cubicBezTo>
                  <a:cubicBezTo>
                    <a:pt x="203168" y="728758"/>
                    <a:pt x="197263" y="734663"/>
                    <a:pt x="190024" y="734663"/>
                  </a:cubicBezTo>
                  <a:cubicBezTo>
                    <a:pt x="187738" y="734663"/>
                    <a:pt x="185547" y="734092"/>
                    <a:pt x="183642" y="732949"/>
                  </a:cubicBezTo>
                  <a:cubicBezTo>
                    <a:pt x="181546" y="731806"/>
                    <a:pt x="179737" y="730091"/>
                    <a:pt x="178594" y="727901"/>
                  </a:cubicBezTo>
                  <a:cubicBezTo>
                    <a:pt x="177451" y="725996"/>
                    <a:pt x="176879" y="723805"/>
                    <a:pt x="176879" y="721423"/>
                  </a:cubicBezTo>
                  <a:close/>
                  <a:moveTo>
                    <a:pt x="154781" y="1555052"/>
                  </a:moveTo>
                  <a:cubicBezTo>
                    <a:pt x="147542" y="1555052"/>
                    <a:pt x="141637" y="1549146"/>
                    <a:pt x="141637" y="1541907"/>
                  </a:cubicBezTo>
                  <a:cubicBezTo>
                    <a:pt x="141637" y="1535811"/>
                    <a:pt x="145733" y="1530763"/>
                    <a:pt x="151352" y="1529239"/>
                  </a:cubicBezTo>
                  <a:cubicBezTo>
                    <a:pt x="152495" y="1528953"/>
                    <a:pt x="153638" y="1528763"/>
                    <a:pt x="154781" y="1528763"/>
                  </a:cubicBezTo>
                  <a:cubicBezTo>
                    <a:pt x="156115" y="1528763"/>
                    <a:pt x="157353" y="1528953"/>
                    <a:pt x="158496" y="1529334"/>
                  </a:cubicBezTo>
                  <a:cubicBezTo>
                    <a:pt x="163925" y="1530953"/>
                    <a:pt x="167926" y="1536002"/>
                    <a:pt x="167926" y="1541907"/>
                  </a:cubicBezTo>
                  <a:cubicBezTo>
                    <a:pt x="167926" y="1549146"/>
                    <a:pt x="162020" y="1555052"/>
                    <a:pt x="154781" y="1555052"/>
                  </a:cubicBezTo>
                  <a:close/>
                </a:path>
              </a:pathLst>
            </a:custGeom>
            <a:solidFill>
              <a:schemeClr val="accent1"/>
            </a:solidFill>
            <a:ln>
              <a:noFill/>
            </a:ln>
            <a:effectLst>
              <a:outerShdw blurRad="200025" rotWithShape="0" algn="bl" dir="5400000" dist="19050">
                <a:schemeClr val="accent1">
                  <a:alpha val="66666"/>
                </a:scheme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0" name="Google Shape;110;p45"/>
            <p:cNvSpPr/>
            <p:nvPr/>
          </p:nvSpPr>
          <p:spPr>
            <a:xfrm>
              <a:off x="7666005" y="3837621"/>
              <a:ext cx="75628" cy="444531"/>
            </a:xfrm>
            <a:custGeom>
              <a:rect b="b" l="l" r="r" t="t"/>
              <a:pathLst>
                <a:path extrusionOk="0" h="444531" w="75628">
                  <a:moveTo>
                    <a:pt x="58865" y="404146"/>
                  </a:moveTo>
                  <a:lnTo>
                    <a:pt x="58865" y="53816"/>
                  </a:lnTo>
                  <a:lnTo>
                    <a:pt x="30861" y="25813"/>
                  </a:lnTo>
                  <a:cubicBezTo>
                    <a:pt x="32576" y="23241"/>
                    <a:pt x="33528" y="20098"/>
                    <a:pt x="33528" y="16764"/>
                  </a:cubicBezTo>
                  <a:cubicBezTo>
                    <a:pt x="33528" y="7525"/>
                    <a:pt x="26003" y="0"/>
                    <a:pt x="16764" y="0"/>
                  </a:cubicBezTo>
                  <a:cubicBezTo>
                    <a:pt x="7525" y="0"/>
                    <a:pt x="0" y="7525"/>
                    <a:pt x="0" y="16764"/>
                  </a:cubicBezTo>
                  <a:cubicBezTo>
                    <a:pt x="0" y="26003"/>
                    <a:pt x="7525" y="33528"/>
                    <a:pt x="16764" y="33528"/>
                  </a:cubicBezTo>
                  <a:cubicBezTo>
                    <a:pt x="20098" y="33528"/>
                    <a:pt x="23146" y="32480"/>
                    <a:pt x="25813" y="30861"/>
                  </a:cubicBezTo>
                  <a:lnTo>
                    <a:pt x="25813" y="30861"/>
                  </a:lnTo>
                  <a:lnTo>
                    <a:pt x="51721" y="56769"/>
                  </a:lnTo>
                  <a:lnTo>
                    <a:pt x="51721" y="404146"/>
                  </a:lnTo>
                  <a:cubicBezTo>
                    <a:pt x="42196" y="405860"/>
                    <a:pt x="34957" y="414242"/>
                    <a:pt x="34957" y="424148"/>
                  </a:cubicBezTo>
                  <a:cubicBezTo>
                    <a:pt x="34957" y="435388"/>
                    <a:pt x="44101" y="444532"/>
                    <a:pt x="55341" y="444532"/>
                  </a:cubicBezTo>
                  <a:cubicBezTo>
                    <a:pt x="66485" y="444532"/>
                    <a:pt x="75629" y="435388"/>
                    <a:pt x="75629" y="424148"/>
                  </a:cubicBezTo>
                  <a:cubicBezTo>
                    <a:pt x="75629" y="414242"/>
                    <a:pt x="68294" y="405860"/>
                    <a:pt x="58865" y="404146"/>
                  </a:cubicBezTo>
                  <a:close/>
                  <a:moveTo>
                    <a:pt x="55341" y="437388"/>
                  </a:moveTo>
                  <a:cubicBezTo>
                    <a:pt x="48006" y="437388"/>
                    <a:pt x="42101" y="431483"/>
                    <a:pt x="42101" y="424148"/>
                  </a:cubicBezTo>
                  <a:cubicBezTo>
                    <a:pt x="42101" y="418147"/>
                    <a:pt x="46101" y="413099"/>
                    <a:pt x="51721" y="411575"/>
                  </a:cubicBezTo>
                  <a:cubicBezTo>
                    <a:pt x="52864" y="411194"/>
                    <a:pt x="54102" y="411004"/>
                    <a:pt x="55341" y="411004"/>
                  </a:cubicBezTo>
                  <a:cubicBezTo>
                    <a:pt x="56579" y="411004"/>
                    <a:pt x="57722" y="411194"/>
                    <a:pt x="58865" y="411575"/>
                  </a:cubicBezTo>
                  <a:cubicBezTo>
                    <a:pt x="64389" y="413004"/>
                    <a:pt x="68485" y="418147"/>
                    <a:pt x="68485" y="424148"/>
                  </a:cubicBezTo>
                  <a:cubicBezTo>
                    <a:pt x="68485" y="431483"/>
                    <a:pt x="62579" y="437388"/>
                    <a:pt x="55341" y="437388"/>
                  </a:cubicBezTo>
                  <a:close/>
                </a:path>
              </a:pathLst>
            </a:custGeom>
            <a:solidFill>
              <a:schemeClr val="accent1"/>
            </a:solidFill>
            <a:ln>
              <a:noFill/>
            </a:ln>
            <a:effectLst>
              <a:outerShdw blurRad="200025" rotWithShape="0" algn="bl" dir="5400000" dist="19050">
                <a:schemeClr val="accent1">
                  <a:alpha val="66666"/>
                </a:scheme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1" name="Google Shape;111;p45"/>
            <p:cNvSpPr/>
            <p:nvPr/>
          </p:nvSpPr>
          <p:spPr>
            <a:xfrm>
              <a:off x="7350442" y="3539870"/>
              <a:ext cx="240982" cy="701039"/>
            </a:xfrm>
            <a:custGeom>
              <a:rect b="b" l="l" r="r" t="t"/>
              <a:pathLst>
                <a:path extrusionOk="0" h="701039" w="240982">
                  <a:moveTo>
                    <a:pt x="227838" y="667893"/>
                  </a:moveTo>
                  <a:lnTo>
                    <a:pt x="227838" y="410146"/>
                  </a:lnTo>
                  <a:lnTo>
                    <a:pt x="160210" y="342519"/>
                  </a:lnTo>
                  <a:lnTo>
                    <a:pt x="160210" y="214503"/>
                  </a:lnTo>
                  <a:cubicBezTo>
                    <a:pt x="169545" y="212693"/>
                    <a:pt x="176689" y="204407"/>
                    <a:pt x="176689" y="194596"/>
                  </a:cubicBezTo>
                  <a:cubicBezTo>
                    <a:pt x="176689" y="183356"/>
                    <a:pt x="167545" y="174308"/>
                    <a:pt x="156400" y="174308"/>
                  </a:cubicBezTo>
                  <a:cubicBezTo>
                    <a:pt x="145161" y="174308"/>
                    <a:pt x="136017" y="183356"/>
                    <a:pt x="136017" y="194596"/>
                  </a:cubicBezTo>
                  <a:cubicBezTo>
                    <a:pt x="136017" y="204597"/>
                    <a:pt x="143446" y="212979"/>
                    <a:pt x="153067" y="214598"/>
                  </a:cubicBezTo>
                  <a:lnTo>
                    <a:pt x="153067" y="345472"/>
                  </a:lnTo>
                  <a:lnTo>
                    <a:pt x="220694" y="413099"/>
                  </a:lnTo>
                  <a:lnTo>
                    <a:pt x="220694" y="493681"/>
                  </a:lnTo>
                  <a:lnTo>
                    <a:pt x="103441" y="376428"/>
                  </a:lnTo>
                  <a:lnTo>
                    <a:pt x="103441" y="216122"/>
                  </a:lnTo>
                  <a:lnTo>
                    <a:pt x="23813" y="136493"/>
                  </a:lnTo>
                  <a:lnTo>
                    <a:pt x="23813" y="40291"/>
                  </a:lnTo>
                  <a:cubicBezTo>
                    <a:pt x="33242" y="38576"/>
                    <a:pt x="40576" y="30290"/>
                    <a:pt x="40576" y="20288"/>
                  </a:cubicBezTo>
                  <a:cubicBezTo>
                    <a:pt x="40576" y="9144"/>
                    <a:pt x="31432" y="0"/>
                    <a:pt x="20288" y="0"/>
                  </a:cubicBezTo>
                  <a:cubicBezTo>
                    <a:pt x="9049" y="0"/>
                    <a:pt x="0" y="9144"/>
                    <a:pt x="0" y="20288"/>
                  </a:cubicBezTo>
                  <a:cubicBezTo>
                    <a:pt x="0" y="30290"/>
                    <a:pt x="7144" y="38576"/>
                    <a:pt x="16669" y="40291"/>
                  </a:cubicBezTo>
                  <a:lnTo>
                    <a:pt x="16669" y="139446"/>
                  </a:lnTo>
                  <a:lnTo>
                    <a:pt x="96298" y="219075"/>
                  </a:lnTo>
                  <a:lnTo>
                    <a:pt x="96298" y="379381"/>
                  </a:lnTo>
                  <a:lnTo>
                    <a:pt x="220694" y="503777"/>
                  </a:lnTo>
                  <a:lnTo>
                    <a:pt x="220694" y="667893"/>
                  </a:lnTo>
                  <a:cubicBezTo>
                    <a:pt x="213169" y="669512"/>
                    <a:pt x="207454" y="676180"/>
                    <a:pt x="207454" y="684276"/>
                  </a:cubicBezTo>
                  <a:cubicBezTo>
                    <a:pt x="207454" y="693515"/>
                    <a:pt x="214979" y="701040"/>
                    <a:pt x="224218" y="701040"/>
                  </a:cubicBezTo>
                  <a:cubicBezTo>
                    <a:pt x="233458" y="701040"/>
                    <a:pt x="240982" y="693515"/>
                    <a:pt x="240982" y="684276"/>
                  </a:cubicBezTo>
                  <a:cubicBezTo>
                    <a:pt x="240887" y="676275"/>
                    <a:pt x="235267" y="669608"/>
                    <a:pt x="227838" y="667893"/>
                  </a:cubicBezTo>
                  <a:close/>
                  <a:moveTo>
                    <a:pt x="143161" y="194596"/>
                  </a:moveTo>
                  <a:cubicBezTo>
                    <a:pt x="143161" y="187357"/>
                    <a:pt x="149066" y="181451"/>
                    <a:pt x="156400" y="181451"/>
                  </a:cubicBezTo>
                  <a:cubicBezTo>
                    <a:pt x="163639" y="181451"/>
                    <a:pt x="169545" y="187357"/>
                    <a:pt x="169545" y="194596"/>
                  </a:cubicBezTo>
                  <a:cubicBezTo>
                    <a:pt x="169545" y="200501"/>
                    <a:pt x="165640" y="205550"/>
                    <a:pt x="160210" y="207074"/>
                  </a:cubicBezTo>
                  <a:cubicBezTo>
                    <a:pt x="158972" y="207550"/>
                    <a:pt x="157734" y="207740"/>
                    <a:pt x="156400" y="207740"/>
                  </a:cubicBezTo>
                  <a:cubicBezTo>
                    <a:pt x="155257" y="207740"/>
                    <a:pt x="154114" y="207550"/>
                    <a:pt x="153067" y="207264"/>
                  </a:cubicBezTo>
                  <a:cubicBezTo>
                    <a:pt x="147352" y="205835"/>
                    <a:pt x="143161" y="200692"/>
                    <a:pt x="143161" y="194596"/>
                  </a:cubicBezTo>
                  <a:close/>
                  <a:moveTo>
                    <a:pt x="7144" y="20288"/>
                  </a:moveTo>
                  <a:cubicBezTo>
                    <a:pt x="7144" y="13049"/>
                    <a:pt x="13049" y="7144"/>
                    <a:pt x="20288" y="7144"/>
                  </a:cubicBezTo>
                  <a:cubicBezTo>
                    <a:pt x="27527" y="7144"/>
                    <a:pt x="33433" y="13049"/>
                    <a:pt x="33433" y="20288"/>
                  </a:cubicBezTo>
                  <a:cubicBezTo>
                    <a:pt x="33433" y="26289"/>
                    <a:pt x="29337" y="31433"/>
                    <a:pt x="23813" y="32861"/>
                  </a:cubicBezTo>
                  <a:cubicBezTo>
                    <a:pt x="22669" y="33242"/>
                    <a:pt x="21526" y="33433"/>
                    <a:pt x="20288" y="33433"/>
                  </a:cubicBezTo>
                  <a:cubicBezTo>
                    <a:pt x="19050" y="33433"/>
                    <a:pt x="17812" y="33242"/>
                    <a:pt x="16669" y="32861"/>
                  </a:cubicBezTo>
                  <a:cubicBezTo>
                    <a:pt x="11144" y="31337"/>
                    <a:pt x="7144" y="26289"/>
                    <a:pt x="7144" y="20288"/>
                  </a:cubicBezTo>
                  <a:close/>
                </a:path>
              </a:pathLst>
            </a:custGeom>
            <a:solidFill>
              <a:schemeClr val="accent1"/>
            </a:solidFill>
            <a:ln>
              <a:noFill/>
            </a:ln>
            <a:effectLst>
              <a:outerShdw blurRad="200025" rotWithShape="0" algn="bl" dir="5400000" dist="19050">
                <a:schemeClr val="accent1">
                  <a:alpha val="66666"/>
                </a:scheme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2" name="Google Shape;112;p45"/>
            <p:cNvSpPr/>
            <p:nvPr/>
          </p:nvSpPr>
          <p:spPr>
            <a:xfrm>
              <a:off x="7557897" y="2823590"/>
              <a:ext cx="322706" cy="857440"/>
            </a:xfrm>
            <a:custGeom>
              <a:rect b="b" l="l" r="r" t="t"/>
              <a:pathLst>
                <a:path extrusionOk="0" h="857440" w="322706">
                  <a:moveTo>
                    <a:pt x="20098" y="824293"/>
                  </a:moveTo>
                  <a:lnTo>
                    <a:pt x="20098" y="561213"/>
                  </a:lnTo>
                  <a:lnTo>
                    <a:pt x="309563" y="271748"/>
                  </a:lnTo>
                  <a:lnTo>
                    <a:pt x="309563" y="33147"/>
                  </a:lnTo>
                  <a:cubicBezTo>
                    <a:pt x="317087" y="31528"/>
                    <a:pt x="322707" y="24860"/>
                    <a:pt x="322707" y="16764"/>
                  </a:cubicBezTo>
                  <a:cubicBezTo>
                    <a:pt x="322707" y="7525"/>
                    <a:pt x="315182" y="0"/>
                    <a:pt x="305943" y="0"/>
                  </a:cubicBezTo>
                  <a:cubicBezTo>
                    <a:pt x="296704" y="0"/>
                    <a:pt x="289179" y="7525"/>
                    <a:pt x="289179" y="16764"/>
                  </a:cubicBezTo>
                  <a:cubicBezTo>
                    <a:pt x="289179" y="24765"/>
                    <a:pt x="294799" y="31432"/>
                    <a:pt x="302323" y="33147"/>
                  </a:cubicBezTo>
                  <a:lnTo>
                    <a:pt x="302323" y="268796"/>
                  </a:lnTo>
                  <a:lnTo>
                    <a:pt x="12859" y="558260"/>
                  </a:lnTo>
                  <a:lnTo>
                    <a:pt x="12859" y="824389"/>
                  </a:lnTo>
                  <a:cubicBezTo>
                    <a:pt x="5524" y="826103"/>
                    <a:pt x="0" y="832771"/>
                    <a:pt x="0" y="840676"/>
                  </a:cubicBezTo>
                  <a:cubicBezTo>
                    <a:pt x="0" y="849916"/>
                    <a:pt x="7525" y="857441"/>
                    <a:pt x="16764" y="857441"/>
                  </a:cubicBezTo>
                  <a:cubicBezTo>
                    <a:pt x="26003" y="857441"/>
                    <a:pt x="33528" y="849916"/>
                    <a:pt x="33528" y="840676"/>
                  </a:cubicBezTo>
                  <a:cubicBezTo>
                    <a:pt x="33528" y="832580"/>
                    <a:pt x="27718" y="825818"/>
                    <a:pt x="20098" y="824293"/>
                  </a:cubicBezTo>
                  <a:close/>
                </a:path>
              </a:pathLst>
            </a:custGeom>
            <a:solidFill>
              <a:schemeClr val="accent1"/>
            </a:solidFill>
            <a:ln>
              <a:noFill/>
            </a:ln>
            <a:effectLst>
              <a:outerShdw blurRad="200025" rotWithShape="0" algn="bl" dir="5400000" dist="19050">
                <a:schemeClr val="accent1">
                  <a:alpha val="66666"/>
                </a:scheme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113" name="Google Shape;113;p45"/>
          <p:cNvGrpSpPr/>
          <p:nvPr/>
        </p:nvGrpSpPr>
        <p:grpSpPr>
          <a:xfrm rot="-5400000">
            <a:off x="1007843" y="2135053"/>
            <a:ext cx="1737362" cy="3752898"/>
            <a:chOff x="7350442" y="2608992"/>
            <a:chExt cx="777239" cy="1673160"/>
          </a:xfrm>
        </p:grpSpPr>
        <p:sp>
          <p:nvSpPr>
            <p:cNvPr id="114" name="Google Shape;114;p45"/>
            <p:cNvSpPr/>
            <p:nvPr/>
          </p:nvSpPr>
          <p:spPr>
            <a:xfrm>
              <a:off x="7486745" y="2608992"/>
              <a:ext cx="300894" cy="898874"/>
            </a:xfrm>
            <a:custGeom>
              <a:rect b="b" l="l" r="r" t="t"/>
              <a:pathLst>
                <a:path extrusionOk="0" h="898874" w="300894">
                  <a:moveTo>
                    <a:pt x="16764" y="858488"/>
                  </a:moveTo>
                  <a:cubicBezTo>
                    <a:pt x="7334" y="860203"/>
                    <a:pt x="0" y="868585"/>
                    <a:pt x="0" y="878491"/>
                  </a:cubicBezTo>
                  <a:cubicBezTo>
                    <a:pt x="0" y="889730"/>
                    <a:pt x="9144" y="898874"/>
                    <a:pt x="20288" y="898874"/>
                  </a:cubicBezTo>
                  <a:cubicBezTo>
                    <a:pt x="31528" y="898874"/>
                    <a:pt x="40672" y="889730"/>
                    <a:pt x="40672" y="878491"/>
                  </a:cubicBezTo>
                  <a:cubicBezTo>
                    <a:pt x="40672" y="868585"/>
                    <a:pt x="33433" y="860203"/>
                    <a:pt x="23908" y="858488"/>
                  </a:cubicBezTo>
                  <a:lnTo>
                    <a:pt x="23908" y="733997"/>
                  </a:lnTo>
                  <a:lnTo>
                    <a:pt x="300895" y="457009"/>
                  </a:lnTo>
                  <a:lnTo>
                    <a:pt x="300895" y="0"/>
                  </a:lnTo>
                  <a:lnTo>
                    <a:pt x="293751" y="0"/>
                  </a:lnTo>
                  <a:lnTo>
                    <a:pt x="293751" y="454057"/>
                  </a:lnTo>
                  <a:lnTo>
                    <a:pt x="16764" y="731044"/>
                  </a:lnTo>
                  <a:lnTo>
                    <a:pt x="16764" y="858488"/>
                  </a:lnTo>
                  <a:close/>
                  <a:moveTo>
                    <a:pt x="33528" y="878491"/>
                  </a:moveTo>
                  <a:cubicBezTo>
                    <a:pt x="33528" y="885825"/>
                    <a:pt x="27622" y="891730"/>
                    <a:pt x="20288" y="891730"/>
                  </a:cubicBezTo>
                  <a:cubicBezTo>
                    <a:pt x="13049" y="891730"/>
                    <a:pt x="7144" y="885825"/>
                    <a:pt x="7144" y="878491"/>
                  </a:cubicBezTo>
                  <a:cubicBezTo>
                    <a:pt x="7144" y="872490"/>
                    <a:pt x="11239" y="867347"/>
                    <a:pt x="16764" y="865918"/>
                  </a:cubicBezTo>
                  <a:cubicBezTo>
                    <a:pt x="17907" y="865537"/>
                    <a:pt x="19050" y="865346"/>
                    <a:pt x="20288" y="865346"/>
                  </a:cubicBezTo>
                  <a:cubicBezTo>
                    <a:pt x="21526" y="865346"/>
                    <a:pt x="22765" y="865537"/>
                    <a:pt x="23908" y="865918"/>
                  </a:cubicBezTo>
                  <a:cubicBezTo>
                    <a:pt x="29527" y="867442"/>
                    <a:pt x="33528" y="872490"/>
                    <a:pt x="33528" y="878491"/>
                  </a:cubicBezTo>
                  <a:close/>
                </a:path>
              </a:pathLst>
            </a:custGeom>
            <a:solidFill>
              <a:schemeClr val="accent1"/>
            </a:solidFill>
            <a:ln>
              <a:noFill/>
            </a:ln>
            <a:effectLst>
              <a:outerShdw blurRad="200025" rotWithShape="0" algn="bl" dir="5400000" dist="19050">
                <a:schemeClr val="accent1">
                  <a:alpha val="66666"/>
                </a:scheme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5" name="Google Shape;115;p45"/>
            <p:cNvSpPr/>
            <p:nvPr/>
          </p:nvSpPr>
          <p:spPr>
            <a:xfrm>
              <a:off x="7430357" y="3185731"/>
              <a:ext cx="149161" cy="440054"/>
            </a:xfrm>
            <a:custGeom>
              <a:rect b="b" l="l" r="r" t="t"/>
              <a:pathLst>
                <a:path extrusionOk="0" h="440054" w="149161">
                  <a:moveTo>
                    <a:pt x="123349" y="30861"/>
                  </a:moveTo>
                  <a:cubicBezTo>
                    <a:pt x="125921" y="32575"/>
                    <a:pt x="129064" y="33528"/>
                    <a:pt x="132397" y="33528"/>
                  </a:cubicBezTo>
                  <a:cubicBezTo>
                    <a:pt x="141637" y="33528"/>
                    <a:pt x="149162" y="26003"/>
                    <a:pt x="149162" y="16764"/>
                  </a:cubicBezTo>
                  <a:cubicBezTo>
                    <a:pt x="149162" y="7525"/>
                    <a:pt x="141637" y="0"/>
                    <a:pt x="132397" y="0"/>
                  </a:cubicBezTo>
                  <a:cubicBezTo>
                    <a:pt x="123158" y="0"/>
                    <a:pt x="115634" y="7525"/>
                    <a:pt x="115634" y="16764"/>
                  </a:cubicBezTo>
                  <a:cubicBezTo>
                    <a:pt x="115634" y="20098"/>
                    <a:pt x="116586" y="23146"/>
                    <a:pt x="118301" y="25813"/>
                  </a:cubicBezTo>
                  <a:lnTo>
                    <a:pt x="16764" y="127349"/>
                  </a:lnTo>
                  <a:lnTo>
                    <a:pt x="16764" y="399669"/>
                  </a:lnTo>
                  <a:cubicBezTo>
                    <a:pt x="7334" y="401384"/>
                    <a:pt x="0" y="409765"/>
                    <a:pt x="0" y="419671"/>
                  </a:cubicBezTo>
                  <a:cubicBezTo>
                    <a:pt x="0" y="430911"/>
                    <a:pt x="9144" y="440055"/>
                    <a:pt x="20288" y="440055"/>
                  </a:cubicBezTo>
                  <a:cubicBezTo>
                    <a:pt x="31528" y="440055"/>
                    <a:pt x="40672" y="430911"/>
                    <a:pt x="40672" y="419671"/>
                  </a:cubicBezTo>
                  <a:cubicBezTo>
                    <a:pt x="40672" y="409765"/>
                    <a:pt x="33433" y="401384"/>
                    <a:pt x="23908" y="399669"/>
                  </a:cubicBezTo>
                  <a:lnTo>
                    <a:pt x="23908" y="130302"/>
                  </a:lnTo>
                  <a:lnTo>
                    <a:pt x="123349" y="30861"/>
                  </a:lnTo>
                  <a:close/>
                  <a:moveTo>
                    <a:pt x="33623" y="419671"/>
                  </a:moveTo>
                  <a:cubicBezTo>
                    <a:pt x="33623" y="427006"/>
                    <a:pt x="27718" y="432911"/>
                    <a:pt x="20384" y="432911"/>
                  </a:cubicBezTo>
                  <a:cubicBezTo>
                    <a:pt x="13145" y="432911"/>
                    <a:pt x="7239" y="427006"/>
                    <a:pt x="7239" y="419671"/>
                  </a:cubicBezTo>
                  <a:cubicBezTo>
                    <a:pt x="7239" y="413671"/>
                    <a:pt x="11335" y="408527"/>
                    <a:pt x="16859" y="407098"/>
                  </a:cubicBezTo>
                  <a:cubicBezTo>
                    <a:pt x="18002" y="406717"/>
                    <a:pt x="19145" y="406527"/>
                    <a:pt x="20384" y="406527"/>
                  </a:cubicBezTo>
                  <a:cubicBezTo>
                    <a:pt x="21622" y="406527"/>
                    <a:pt x="22860" y="406717"/>
                    <a:pt x="24003" y="407098"/>
                  </a:cubicBezTo>
                  <a:cubicBezTo>
                    <a:pt x="29623" y="408622"/>
                    <a:pt x="33623" y="413671"/>
                    <a:pt x="33623" y="419671"/>
                  </a:cubicBezTo>
                  <a:close/>
                </a:path>
              </a:pathLst>
            </a:custGeom>
            <a:solidFill>
              <a:schemeClr val="accent1"/>
            </a:solidFill>
            <a:ln>
              <a:noFill/>
            </a:ln>
            <a:effectLst>
              <a:outerShdw blurRad="200025" rotWithShape="0" algn="bl" dir="5400000" dist="19050">
                <a:schemeClr val="accent1">
                  <a:alpha val="66666"/>
                </a:scheme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6" name="Google Shape;116;p45"/>
            <p:cNvSpPr/>
            <p:nvPr/>
          </p:nvSpPr>
          <p:spPr>
            <a:xfrm>
              <a:off x="7350442" y="2713767"/>
              <a:ext cx="389000" cy="777335"/>
            </a:xfrm>
            <a:custGeom>
              <a:rect b="b" l="l" r="r" t="t"/>
              <a:pathLst>
                <a:path extrusionOk="0" h="777335" w="389000">
                  <a:moveTo>
                    <a:pt x="297466" y="400812"/>
                  </a:moveTo>
                  <a:lnTo>
                    <a:pt x="188976" y="400812"/>
                  </a:lnTo>
                  <a:lnTo>
                    <a:pt x="16669" y="573024"/>
                  </a:lnTo>
                  <a:lnTo>
                    <a:pt x="16669" y="736949"/>
                  </a:lnTo>
                  <a:cubicBezTo>
                    <a:pt x="7144" y="738664"/>
                    <a:pt x="0" y="747046"/>
                    <a:pt x="0" y="757047"/>
                  </a:cubicBezTo>
                  <a:cubicBezTo>
                    <a:pt x="0" y="768191"/>
                    <a:pt x="9049" y="777335"/>
                    <a:pt x="20288" y="777335"/>
                  </a:cubicBezTo>
                  <a:cubicBezTo>
                    <a:pt x="31432" y="777335"/>
                    <a:pt x="40576" y="768191"/>
                    <a:pt x="40576" y="757047"/>
                  </a:cubicBezTo>
                  <a:cubicBezTo>
                    <a:pt x="40576" y="747046"/>
                    <a:pt x="33242" y="738664"/>
                    <a:pt x="23813" y="736949"/>
                  </a:cubicBezTo>
                  <a:lnTo>
                    <a:pt x="23813" y="575977"/>
                  </a:lnTo>
                  <a:lnTo>
                    <a:pt x="191929" y="407956"/>
                  </a:lnTo>
                  <a:lnTo>
                    <a:pt x="300418" y="407956"/>
                  </a:lnTo>
                  <a:lnTo>
                    <a:pt x="372237" y="336042"/>
                  </a:lnTo>
                  <a:lnTo>
                    <a:pt x="372237" y="40291"/>
                  </a:lnTo>
                  <a:cubicBezTo>
                    <a:pt x="381667" y="38576"/>
                    <a:pt x="389001" y="30289"/>
                    <a:pt x="389001" y="20288"/>
                  </a:cubicBezTo>
                  <a:cubicBezTo>
                    <a:pt x="389001" y="9049"/>
                    <a:pt x="379857" y="0"/>
                    <a:pt x="368713" y="0"/>
                  </a:cubicBezTo>
                  <a:cubicBezTo>
                    <a:pt x="357473" y="0"/>
                    <a:pt x="348329" y="9049"/>
                    <a:pt x="348329" y="20288"/>
                  </a:cubicBezTo>
                  <a:cubicBezTo>
                    <a:pt x="348329" y="30289"/>
                    <a:pt x="355568" y="38576"/>
                    <a:pt x="365093" y="40291"/>
                  </a:cubicBezTo>
                  <a:lnTo>
                    <a:pt x="365093" y="333089"/>
                  </a:lnTo>
                  <a:lnTo>
                    <a:pt x="297466" y="400812"/>
                  </a:lnTo>
                  <a:close/>
                  <a:moveTo>
                    <a:pt x="33433" y="757047"/>
                  </a:moveTo>
                  <a:cubicBezTo>
                    <a:pt x="33433" y="764286"/>
                    <a:pt x="27527" y="770192"/>
                    <a:pt x="20288" y="770192"/>
                  </a:cubicBezTo>
                  <a:cubicBezTo>
                    <a:pt x="13049" y="770192"/>
                    <a:pt x="7144" y="764286"/>
                    <a:pt x="7144" y="757047"/>
                  </a:cubicBezTo>
                  <a:cubicBezTo>
                    <a:pt x="7144" y="750951"/>
                    <a:pt x="11144" y="745903"/>
                    <a:pt x="16669" y="744379"/>
                  </a:cubicBezTo>
                  <a:cubicBezTo>
                    <a:pt x="17812" y="743998"/>
                    <a:pt x="19050" y="743807"/>
                    <a:pt x="20288" y="743807"/>
                  </a:cubicBezTo>
                  <a:cubicBezTo>
                    <a:pt x="21526" y="743807"/>
                    <a:pt x="22669" y="743998"/>
                    <a:pt x="23813" y="744379"/>
                  </a:cubicBezTo>
                  <a:cubicBezTo>
                    <a:pt x="29337" y="745808"/>
                    <a:pt x="33433" y="750951"/>
                    <a:pt x="33433" y="757047"/>
                  </a:cubicBezTo>
                  <a:close/>
                  <a:moveTo>
                    <a:pt x="355473" y="20288"/>
                  </a:moveTo>
                  <a:cubicBezTo>
                    <a:pt x="355473" y="13049"/>
                    <a:pt x="361379" y="7144"/>
                    <a:pt x="368713" y="7144"/>
                  </a:cubicBezTo>
                  <a:cubicBezTo>
                    <a:pt x="375952" y="7144"/>
                    <a:pt x="381857" y="13049"/>
                    <a:pt x="381857" y="20288"/>
                  </a:cubicBezTo>
                  <a:cubicBezTo>
                    <a:pt x="381857" y="26289"/>
                    <a:pt x="377761" y="31432"/>
                    <a:pt x="372237" y="32861"/>
                  </a:cubicBezTo>
                  <a:cubicBezTo>
                    <a:pt x="371094" y="33242"/>
                    <a:pt x="369951" y="33433"/>
                    <a:pt x="368713" y="33433"/>
                  </a:cubicBezTo>
                  <a:cubicBezTo>
                    <a:pt x="367474" y="33433"/>
                    <a:pt x="366236" y="33242"/>
                    <a:pt x="365093" y="32861"/>
                  </a:cubicBezTo>
                  <a:cubicBezTo>
                    <a:pt x="359473" y="31337"/>
                    <a:pt x="355473" y="26289"/>
                    <a:pt x="355473" y="20288"/>
                  </a:cubicBezTo>
                  <a:close/>
                </a:path>
              </a:pathLst>
            </a:custGeom>
            <a:solidFill>
              <a:schemeClr val="accent1"/>
            </a:solidFill>
            <a:ln>
              <a:noFill/>
            </a:ln>
            <a:effectLst>
              <a:outerShdw blurRad="200025" rotWithShape="0" algn="bl" dir="5400000" dist="19050">
                <a:schemeClr val="accent1">
                  <a:alpha val="66666"/>
                </a:scheme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7" name="Google Shape;117;p45"/>
            <p:cNvSpPr/>
            <p:nvPr/>
          </p:nvSpPr>
          <p:spPr>
            <a:xfrm>
              <a:off x="7860696" y="2608992"/>
              <a:ext cx="266985" cy="1341405"/>
            </a:xfrm>
            <a:custGeom>
              <a:rect b="b" l="l" r="r" t="t"/>
              <a:pathLst>
                <a:path extrusionOk="0" h="1341405" w="266985">
                  <a:moveTo>
                    <a:pt x="266986" y="744569"/>
                  </a:moveTo>
                  <a:lnTo>
                    <a:pt x="266986" y="0"/>
                  </a:lnTo>
                  <a:lnTo>
                    <a:pt x="259842" y="0"/>
                  </a:lnTo>
                  <a:lnTo>
                    <a:pt x="259842" y="741617"/>
                  </a:lnTo>
                  <a:lnTo>
                    <a:pt x="13145" y="988314"/>
                  </a:lnTo>
                  <a:lnTo>
                    <a:pt x="13145" y="1308259"/>
                  </a:lnTo>
                  <a:cubicBezTo>
                    <a:pt x="5620" y="1309878"/>
                    <a:pt x="0" y="1316546"/>
                    <a:pt x="0" y="1324642"/>
                  </a:cubicBezTo>
                  <a:cubicBezTo>
                    <a:pt x="0" y="1333881"/>
                    <a:pt x="7525" y="1341406"/>
                    <a:pt x="16764" y="1341406"/>
                  </a:cubicBezTo>
                  <a:cubicBezTo>
                    <a:pt x="26003" y="1341406"/>
                    <a:pt x="33528" y="1333881"/>
                    <a:pt x="33528" y="1324642"/>
                  </a:cubicBezTo>
                  <a:cubicBezTo>
                    <a:pt x="33528" y="1316641"/>
                    <a:pt x="27908" y="1309973"/>
                    <a:pt x="20384" y="1308259"/>
                  </a:cubicBezTo>
                  <a:lnTo>
                    <a:pt x="20384" y="991267"/>
                  </a:lnTo>
                  <a:lnTo>
                    <a:pt x="266986" y="744569"/>
                  </a:lnTo>
                  <a:close/>
                </a:path>
              </a:pathLst>
            </a:custGeom>
            <a:solidFill>
              <a:schemeClr val="accent1"/>
            </a:solidFill>
            <a:ln>
              <a:noFill/>
            </a:ln>
            <a:effectLst>
              <a:outerShdw blurRad="200025" rotWithShape="0" algn="bl" dir="5400000" dist="19050">
                <a:schemeClr val="accent1">
                  <a:alpha val="66666"/>
                </a:scheme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8" name="Google Shape;118;p45"/>
            <p:cNvSpPr/>
            <p:nvPr/>
          </p:nvSpPr>
          <p:spPr>
            <a:xfrm>
              <a:off x="7616094" y="2608992"/>
              <a:ext cx="370998" cy="1562195"/>
            </a:xfrm>
            <a:custGeom>
              <a:rect b="b" l="l" r="r" t="t"/>
              <a:pathLst>
                <a:path extrusionOk="0" h="1562195" w="370998">
                  <a:moveTo>
                    <a:pt x="158496" y="1521905"/>
                  </a:moveTo>
                  <a:lnTo>
                    <a:pt x="158496" y="1225868"/>
                  </a:lnTo>
                  <a:lnTo>
                    <a:pt x="95155" y="1162431"/>
                  </a:lnTo>
                  <a:lnTo>
                    <a:pt x="95155" y="939070"/>
                  </a:lnTo>
                  <a:lnTo>
                    <a:pt x="156210" y="878014"/>
                  </a:lnTo>
                  <a:lnTo>
                    <a:pt x="156210" y="839534"/>
                  </a:lnTo>
                  <a:lnTo>
                    <a:pt x="317659" y="678085"/>
                  </a:lnTo>
                  <a:cubicBezTo>
                    <a:pt x="320897" y="680466"/>
                    <a:pt x="324898" y="681800"/>
                    <a:pt x="329184" y="681800"/>
                  </a:cubicBezTo>
                  <a:cubicBezTo>
                    <a:pt x="340423" y="681800"/>
                    <a:pt x="349568" y="672655"/>
                    <a:pt x="349568" y="661511"/>
                  </a:cubicBezTo>
                  <a:cubicBezTo>
                    <a:pt x="349568" y="650272"/>
                    <a:pt x="340423" y="641128"/>
                    <a:pt x="329184" y="641128"/>
                  </a:cubicBezTo>
                  <a:cubicBezTo>
                    <a:pt x="318040" y="641128"/>
                    <a:pt x="308896" y="650272"/>
                    <a:pt x="308896" y="661511"/>
                  </a:cubicBezTo>
                  <a:cubicBezTo>
                    <a:pt x="308896" y="665797"/>
                    <a:pt x="310229" y="669798"/>
                    <a:pt x="312611" y="673037"/>
                  </a:cubicBezTo>
                  <a:lnTo>
                    <a:pt x="267843" y="717804"/>
                  </a:lnTo>
                  <a:lnTo>
                    <a:pt x="267843" y="635413"/>
                  </a:lnTo>
                  <a:lnTo>
                    <a:pt x="370999" y="532257"/>
                  </a:lnTo>
                  <a:lnTo>
                    <a:pt x="370999" y="273844"/>
                  </a:lnTo>
                  <a:lnTo>
                    <a:pt x="319183" y="222028"/>
                  </a:lnTo>
                  <a:lnTo>
                    <a:pt x="319183" y="0"/>
                  </a:lnTo>
                  <a:lnTo>
                    <a:pt x="312039" y="0"/>
                  </a:lnTo>
                  <a:lnTo>
                    <a:pt x="312039" y="503777"/>
                  </a:lnTo>
                  <a:lnTo>
                    <a:pt x="16669" y="799147"/>
                  </a:lnTo>
                  <a:lnTo>
                    <a:pt x="16669" y="1479995"/>
                  </a:lnTo>
                  <a:cubicBezTo>
                    <a:pt x="7144" y="1481709"/>
                    <a:pt x="0" y="1490091"/>
                    <a:pt x="0" y="1500092"/>
                  </a:cubicBezTo>
                  <a:cubicBezTo>
                    <a:pt x="0" y="1511237"/>
                    <a:pt x="9049" y="1520381"/>
                    <a:pt x="20288" y="1520381"/>
                  </a:cubicBezTo>
                  <a:cubicBezTo>
                    <a:pt x="31528" y="1520381"/>
                    <a:pt x="40577" y="1511237"/>
                    <a:pt x="40577" y="1500092"/>
                  </a:cubicBezTo>
                  <a:cubicBezTo>
                    <a:pt x="40577" y="1490091"/>
                    <a:pt x="33338" y="1481709"/>
                    <a:pt x="23813" y="1479995"/>
                  </a:cubicBezTo>
                  <a:lnTo>
                    <a:pt x="23813" y="802100"/>
                  </a:lnTo>
                  <a:lnTo>
                    <a:pt x="319183" y="506730"/>
                  </a:lnTo>
                  <a:lnTo>
                    <a:pt x="319183" y="232124"/>
                  </a:lnTo>
                  <a:lnTo>
                    <a:pt x="363855" y="276796"/>
                  </a:lnTo>
                  <a:lnTo>
                    <a:pt x="363855" y="529304"/>
                  </a:lnTo>
                  <a:lnTo>
                    <a:pt x="260699" y="632460"/>
                  </a:lnTo>
                  <a:lnTo>
                    <a:pt x="260699" y="724948"/>
                  </a:lnTo>
                  <a:lnTo>
                    <a:pt x="260699" y="724948"/>
                  </a:lnTo>
                  <a:lnTo>
                    <a:pt x="149066" y="836485"/>
                  </a:lnTo>
                  <a:lnTo>
                    <a:pt x="149066" y="874967"/>
                  </a:lnTo>
                  <a:lnTo>
                    <a:pt x="95155" y="928973"/>
                  </a:lnTo>
                  <a:lnTo>
                    <a:pt x="95155" y="821341"/>
                  </a:lnTo>
                  <a:lnTo>
                    <a:pt x="178498" y="738092"/>
                  </a:lnTo>
                  <a:cubicBezTo>
                    <a:pt x="181737" y="740473"/>
                    <a:pt x="185738" y="741807"/>
                    <a:pt x="190024" y="741807"/>
                  </a:cubicBezTo>
                  <a:cubicBezTo>
                    <a:pt x="201263" y="741807"/>
                    <a:pt x="210312" y="732663"/>
                    <a:pt x="210312" y="721423"/>
                  </a:cubicBezTo>
                  <a:cubicBezTo>
                    <a:pt x="210312" y="710279"/>
                    <a:pt x="201263" y="701135"/>
                    <a:pt x="190024" y="701135"/>
                  </a:cubicBezTo>
                  <a:cubicBezTo>
                    <a:pt x="178784" y="701135"/>
                    <a:pt x="169736" y="710279"/>
                    <a:pt x="169736" y="721423"/>
                  </a:cubicBezTo>
                  <a:cubicBezTo>
                    <a:pt x="169736" y="725805"/>
                    <a:pt x="171069" y="729805"/>
                    <a:pt x="173355" y="733044"/>
                  </a:cubicBezTo>
                  <a:lnTo>
                    <a:pt x="88011" y="818388"/>
                  </a:lnTo>
                  <a:lnTo>
                    <a:pt x="88011" y="1165384"/>
                  </a:lnTo>
                  <a:lnTo>
                    <a:pt x="151352" y="1228820"/>
                  </a:lnTo>
                  <a:lnTo>
                    <a:pt x="151352" y="1521905"/>
                  </a:lnTo>
                  <a:cubicBezTo>
                    <a:pt x="141732" y="1523524"/>
                    <a:pt x="134493" y="1531906"/>
                    <a:pt x="134493" y="1541907"/>
                  </a:cubicBezTo>
                  <a:cubicBezTo>
                    <a:pt x="134493" y="1553147"/>
                    <a:pt x="143542" y="1562195"/>
                    <a:pt x="154781" y="1562195"/>
                  </a:cubicBezTo>
                  <a:cubicBezTo>
                    <a:pt x="166021" y="1562195"/>
                    <a:pt x="175070" y="1553147"/>
                    <a:pt x="175070" y="1541907"/>
                  </a:cubicBezTo>
                  <a:cubicBezTo>
                    <a:pt x="175070" y="1532001"/>
                    <a:pt x="167926" y="1523714"/>
                    <a:pt x="158496" y="1521905"/>
                  </a:cubicBezTo>
                  <a:close/>
                  <a:moveTo>
                    <a:pt x="316039" y="661511"/>
                  </a:moveTo>
                  <a:cubicBezTo>
                    <a:pt x="316039" y="654177"/>
                    <a:pt x="321945" y="648272"/>
                    <a:pt x="329184" y="648272"/>
                  </a:cubicBezTo>
                  <a:cubicBezTo>
                    <a:pt x="336518" y="648272"/>
                    <a:pt x="342424" y="654177"/>
                    <a:pt x="342424" y="661511"/>
                  </a:cubicBezTo>
                  <a:cubicBezTo>
                    <a:pt x="342424" y="668750"/>
                    <a:pt x="336518" y="674656"/>
                    <a:pt x="329184" y="674656"/>
                  </a:cubicBezTo>
                  <a:cubicBezTo>
                    <a:pt x="326898" y="674656"/>
                    <a:pt x="324707" y="674084"/>
                    <a:pt x="322802" y="672941"/>
                  </a:cubicBezTo>
                  <a:cubicBezTo>
                    <a:pt x="320707" y="671798"/>
                    <a:pt x="318897" y="669988"/>
                    <a:pt x="317754" y="667893"/>
                  </a:cubicBezTo>
                  <a:cubicBezTo>
                    <a:pt x="316611" y="665988"/>
                    <a:pt x="316039" y="663797"/>
                    <a:pt x="316039" y="661511"/>
                  </a:cubicBezTo>
                  <a:close/>
                  <a:moveTo>
                    <a:pt x="33433" y="1500092"/>
                  </a:moveTo>
                  <a:cubicBezTo>
                    <a:pt x="33433" y="1507331"/>
                    <a:pt x="27527" y="1513237"/>
                    <a:pt x="20288" y="1513237"/>
                  </a:cubicBezTo>
                  <a:cubicBezTo>
                    <a:pt x="13049" y="1513237"/>
                    <a:pt x="7144" y="1507331"/>
                    <a:pt x="7144" y="1500092"/>
                  </a:cubicBezTo>
                  <a:cubicBezTo>
                    <a:pt x="7144" y="1493996"/>
                    <a:pt x="11144" y="1488948"/>
                    <a:pt x="16669" y="1487424"/>
                  </a:cubicBezTo>
                  <a:cubicBezTo>
                    <a:pt x="17812" y="1487043"/>
                    <a:pt x="19050" y="1486853"/>
                    <a:pt x="20288" y="1486853"/>
                  </a:cubicBezTo>
                  <a:cubicBezTo>
                    <a:pt x="21527" y="1486853"/>
                    <a:pt x="22670" y="1487043"/>
                    <a:pt x="23813" y="1487424"/>
                  </a:cubicBezTo>
                  <a:cubicBezTo>
                    <a:pt x="29337" y="1488853"/>
                    <a:pt x="33433" y="1493996"/>
                    <a:pt x="33433" y="1500092"/>
                  </a:cubicBezTo>
                  <a:close/>
                  <a:moveTo>
                    <a:pt x="176879" y="721423"/>
                  </a:moveTo>
                  <a:cubicBezTo>
                    <a:pt x="176879" y="714184"/>
                    <a:pt x="182785" y="708279"/>
                    <a:pt x="190024" y="708279"/>
                  </a:cubicBezTo>
                  <a:cubicBezTo>
                    <a:pt x="197263" y="708279"/>
                    <a:pt x="203168" y="714184"/>
                    <a:pt x="203168" y="721423"/>
                  </a:cubicBezTo>
                  <a:cubicBezTo>
                    <a:pt x="203168" y="728758"/>
                    <a:pt x="197263" y="734663"/>
                    <a:pt x="190024" y="734663"/>
                  </a:cubicBezTo>
                  <a:cubicBezTo>
                    <a:pt x="187738" y="734663"/>
                    <a:pt x="185547" y="734092"/>
                    <a:pt x="183642" y="732949"/>
                  </a:cubicBezTo>
                  <a:cubicBezTo>
                    <a:pt x="181546" y="731806"/>
                    <a:pt x="179737" y="730091"/>
                    <a:pt x="178594" y="727901"/>
                  </a:cubicBezTo>
                  <a:cubicBezTo>
                    <a:pt x="177451" y="725996"/>
                    <a:pt x="176879" y="723805"/>
                    <a:pt x="176879" y="721423"/>
                  </a:cubicBezTo>
                  <a:close/>
                  <a:moveTo>
                    <a:pt x="154781" y="1555052"/>
                  </a:moveTo>
                  <a:cubicBezTo>
                    <a:pt x="147542" y="1555052"/>
                    <a:pt x="141637" y="1549146"/>
                    <a:pt x="141637" y="1541907"/>
                  </a:cubicBezTo>
                  <a:cubicBezTo>
                    <a:pt x="141637" y="1535811"/>
                    <a:pt x="145733" y="1530763"/>
                    <a:pt x="151352" y="1529239"/>
                  </a:cubicBezTo>
                  <a:cubicBezTo>
                    <a:pt x="152495" y="1528953"/>
                    <a:pt x="153638" y="1528763"/>
                    <a:pt x="154781" y="1528763"/>
                  </a:cubicBezTo>
                  <a:cubicBezTo>
                    <a:pt x="156115" y="1528763"/>
                    <a:pt x="157353" y="1528953"/>
                    <a:pt x="158496" y="1529334"/>
                  </a:cubicBezTo>
                  <a:cubicBezTo>
                    <a:pt x="163925" y="1530953"/>
                    <a:pt x="167926" y="1536002"/>
                    <a:pt x="167926" y="1541907"/>
                  </a:cubicBezTo>
                  <a:cubicBezTo>
                    <a:pt x="167926" y="1549146"/>
                    <a:pt x="162020" y="1555052"/>
                    <a:pt x="154781" y="1555052"/>
                  </a:cubicBezTo>
                  <a:close/>
                </a:path>
              </a:pathLst>
            </a:custGeom>
            <a:solidFill>
              <a:schemeClr val="accent1"/>
            </a:solidFill>
            <a:ln>
              <a:noFill/>
            </a:ln>
            <a:effectLst>
              <a:outerShdw blurRad="200025" rotWithShape="0" algn="bl" dir="5400000" dist="19050">
                <a:schemeClr val="accent1">
                  <a:alpha val="66666"/>
                </a:scheme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9" name="Google Shape;119;p45"/>
            <p:cNvSpPr/>
            <p:nvPr/>
          </p:nvSpPr>
          <p:spPr>
            <a:xfrm>
              <a:off x="7666005" y="3837621"/>
              <a:ext cx="75628" cy="444531"/>
            </a:xfrm>
            <a:custGeom>
              <a:rect b="b" l="l" r="r" t="t"/>
              <a:pathLst>
                <a:path extrusionOk="0" h="444531" w="75628">
                  <a:moveTo>
                    <a:pt x="58865" y="404146"/>
                  </a:moveTo>
                  <a:lnTo>
                    <a:pt x="58865" y="53816"/>
                  </a:lnTo>
                  <a:lnTo>
                    <a:pt x="30861" y="25813"/>
                  </a:lnTo>
                  <a:cubicBezTo>
                    <a:pt x="32576" y="23241"/>
                    <a:pt x="33528" y="20098"/>
                    <a:pt x="33528" y="16764"/>
                  </a:cubicBezTo>
                  <a:cubicBezTo>
                    <a:pt x="33528" y="7525"/>
                    <a:pt x="26003" y="0"/>
                    <a:pt x="16764" y="0"/>
                  </a:cubicBezTo>
                  <a:cubicBezTo>
                    <a:pt x="7525" y="0"/>
                    <a:pt x="0" y="7525"/>
                    <a:pt x="0" y="16764"/>
                  </a:cubicBezTo>
                  <a:cubicBezTo>
                    <a:pt x="0" y="26003"/>
                    <a:pt x="7525" y="33528"/>
                    <a:pt x="16764" y="33528"/>
                  </a:cubicBezTo>
                  <a:cubicBezTo>
                    <a:pt x="20098" y="33528"/>
                    <a:pt x="23146" y="32480"/>
                    <a:pt x="25813" y="30861"/>
                  </a:cubicBezTo>
                  <a:lnTo>
                    <a:pt x="25813" y="30861"/>
                  </a:lnTo>
                  <a:lnTo>
                    <a:pt x="51721" y="56769"/>
                  </a:lnTo>
                  <a:lnTo>
                    <a:pt x="51721" y="404146"/>
                  </a:lnTo>
                  <a:cubicBezTo>
                    <a:pt x="42196" y="405860"/>
                    <a:pt x="34957" y="414242"/>
                    <a:pt x="34957" y="424148"/>
                  </a:cubicBezTo>
                  <a:cubicBezTo>
                    <a:pt x="34957" y="435388"/>
                    <a:pt x="44101" y="444532"/>
                    <a:pt x="55341" y="444532"/>
                  </a:cubicBezTo>
                  <a:cubicBezTo>
                    <a:pt x="66485" y="444532"/>
                    <a:pt x="75629" y="435388"/>
                    <a:pt x="75629" y="424148"/>
                  </a:cubicBezTo>
                  <a:cubicBezTo>
                    <a:pt x="75629" y="414242"/>
                    <a:pt x="68294" y="405860"/>
                    <a:pt x="58865" y="404146"/>
                  </a:cubicBezTo>
                  <a:close/>
                  <a:moveTo>
                    <a:pt x="55341" y="437388"/>
                  </a:moveTo>
                  <a:cubicBezTo>
                    <a:pt x="48006" y="437388"/>
                    <a:pt x="42101" y="431483"/>
                    <a:pt x="42101" y="424148"/>
                  </a:cubicBezTo>
                  <a:cubicBezTo>
                    <a:pt x="42101" y="418147"/>
                    <a:pt x="46101" y="413099"/>
                    <a:pt x="51721" y="411575"/>
                  </a:cubicBezTo>
                  <a:cubicBezTo>
                    <a:pt x="52864" y="411194"/>
                    <a:pt x="54102" y="411004"/>
                    <a:pt x="55341" y="411004"/>
                  </a:cubicBezTo>
                  <a:cubicBezTo>
                    <a:pt x="56579" y="411004"/>
                    <a:pt x="57722" y="411194"/>
                    <a:pt x="58865" y="411575"/>
                  </a:cubicBezTo>
                  <a:cubicBezTo>
                    <a:pt x="64389" y="413004"/>
                    <a:pt x="68485" y="418147"/>
                    <a:pt x="68485" y="424148"/>
                  </a:cubicBezTo>
                  <a:cubicBezTo>
                    <a:pt x="68485" y="431483"/>
                    <a:pt x="62579" y="437388"/>
                    <a:pt x="55341" y="437388"/>
                  </a:cubicBezTo>
                  <a:close/>
                </a:path>
              </a:pathLst>
            </a:custGeom>
            <a:solidFill>
              <a:schemeClr val="accent1"/>
            </a:solidFill>
            <a:ln>
              <a:noFill/>
            </a:ln>
            <a:effectLst>
              <a:outerShdw blurRad="200025" rotWithShape="0" algn="bl" dir="5400000" dist="19050">
                <a:schemeClr val="accent1">
                  <a:alpha val="66666"/>
                </a:scheme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0" name="Google Shape;120;p45"/>
            <p:cNvSpPr/>
            <p:nvPr/>
          </p:nvSpPr>
          <p:spPr>
            <a:xfrm>
              <a:off x="7350442" y="3539870"/>
              <a:ext cx="240982" cy="701039"/>
            </a:xfrm>
            <a:custGeom>
              <a:rect b="b" l="l" r="r" t="t"/>
              <a:pathLst>
                <a:path extrusionOk="0" h="701039" w="240982">
                  <a:moveTo>
                    <a:pt x="227838" y="667893"/>
                  </a:moveTo>
                  <a:lnTo>
                    <a:pt x="227838" y="410146"/>
                  </a:lnTo>
                  <a:lnTo>
                    <a:pt x="160210" y="342519"/>
                  </a:lnTo>
                  <a:lnTo>
                    <a:pt x="160210" y="214503"/>
                  </a:lnTo>
                  <a:cubicBezTo>
                    <a:pt x="169545" y="212693"/>
                    <a:pt x="176689" y="204407"/>
                    <a:pt x="176689" y="194596"/>
                  </a:cubicBezTo>
                  <a:cubicBezTo>
                    <a:pt x="176689" y="183356"/>
                    <a:pt x="167545" y="174308"/>
                    <a:pt x="156400" y="174308"/>
                  </a:cubicBezTo>
                  <a:cubicBezTo>
                    <a:pt x="145161" y="174308"/>
                    <a:pt x="136017" y="183356"/>
                    <a:pt x="136017" y="194596"/>
                  </a:cubicBezTo>
                  <a:cubicBezTo>
                    <a:pt x="136017" y="204597"/>
                    <a:pt x="143446" y="212979"/>
                    <a:pt x="153067" y="214598"/>
                  </a:cubicBezTo>
                  <a:lnTo>
                    <a:pt x="153067" y="345472"/>
                  </a:lnTo>
                  <a:lnTo>
                    <a:pt x="220694" y="413099"/>
                  </a:lnTo>
                  <a:lnTo>
                    <a:pt x="220694" y="493681"/>
                  </a:lnTo>
                  <a:lnTo>
                    <a:pt x="103441" y="376428"/>
                  </a:lnTo>
                  <a:lnTo>
                    <a:pt x="103441" y="216122"/>
                  </a:lnTo>
                  <a:lnTo>
                    <a:pt x="23813" y="136493"/>
                  </a:lnTo>
                  <a:lnTo>
                    <a:pt x="23813" y="40291"/>
                  </a:lnTo>
                  <a:cubicBezTo>
                    <a:pt x="33242" y="38576"/>
                    <a:pt x="40576" y="30290"/>
                    <a:pt x="40576" y="20288"/>
                  </a:cubicBezTo>
                  <a:cubicBezTo>
                    <a:pt x="40576" y="9144"/>
                    <a:pt x="31432" y="0"/>
                    <a:pt x="20288" y="0"/>
                  </a:cubicBezTo>
                  <a:cubicBezTo>
                    <a:pt x="9049" y="0"/>
                    <a:pt x="0" y="9144"/>
                    <a:pt x="0" y="20288"/>
                  </a:cubicBezTo>
                  <a:cubicBezTo>
                    <a:pt x="0" y="30290"/>
                    <a:pt x="7144" y="38576"/>
                    <a:pt x="16669" y="40291"/>
                  </a:cubicBezTo>
                  <a:lnTo>
                    <a:pt x="16669" y="139446"/>
                  </a:lnTo>
                  <a:lnTo>
                    <a:pt x="96298" y="219075"/>
                  </a:lnTo>
                  <a:lnTo>
                    <a:pt x="96298" y="379381"/>
                  </a:lnTo>
                  <a:lnTo>
                    <a:pt x="220694" y="503777"/>
                  </a:lnTo>
                  <a:lnTo>
                    <a:pt x="220694" y="667893"/>
                  </a:lnTo>
                  <a:cubicBezTo>
                    <a:pt x="213169" y="669512"/>
                    <a:pt x="207454" y="676180"/>
                    <a:pt x="207454" y="684276"/>
                  </a:cubicBezTo>
                  <a:cubicBezTo>
                    <a:pt x="207454" y="693515"/>
                    <a:pt x="214979" y="701040"/>
                    <a:pt x="224218" y="701040"/>
                  </a:cubicBezTo>
                  <a:cubicBezTo>
                    <a:pt x="233458" y="701040"/>
                    <a:pt x="240982" y="693515"/>
                    <a:pt x="240982" y="684276"/>
                  </a:cubicBezTo>
                  <a:cubicBezTo>
                    <a:pt x="240887" y="676275"/>
                    <a:pt x="235267" y="669608"/>
                    <a:pt x="227838" y="667893"/>
                  </a:cubicBezTo>
                  <a:close/>
                  <a:moveTo>
                    <a:pt x="143161" y="194596"/>
                  </a:moveTo>
                  <a:cubicBezTo>
                    <a:pt x="143161" y="187357"/>
                    <a:pt x="149066" y="181451"/>
                    <a:pt x="156400" y="181451"/>
                  </a:cubicBezTo>
                  <a:cubicBezTo>
                    <a:pt x="163639" y="181451"/>
                    <a:pt x="169545" y="187357"/>
                    <a:pt x="169545" y="194596"/>
                  </a:cubicBezTo>
                  <a:cubicBezTo>
                    <a:pt x="169545" y="200501"/>
                    <a:pt x="165640" y="205550"/>
                    <a:pt x="160210" y="207074"/>
                  </a:cubicBezTo>
                  <a:cubicBezTo>
                    <a:pt x="158972" y="207550"/>
                    <a:pt x="157734" y="207740"/>
                    <a:pt x="156400" y="207740"/>
                  </a:cubicBezTo>
                  <a:cubicBezTo>
                    <a:pt x="155257" y="207740"/>
                    <a:pt x="154114" y="207550"/>
                    <a:pt x="153067" y="207264"/>
                  </a:cubicBezTo>
                  <a:cubicBezTo>
                    <a:pt x="147352" y="205835"/>
                    <a:pt x="143161" y="200692"/>
                    <a:pt x="143161" y="194596"/>
                  </a:cubicBezTo>
                  <a:close/>
                  <a:moveTo>
                    <a:pt x="7144" y="20288"/>
                  </a:moveTo>
                  <a:cubicBezTo>
                    <a:pt x="7144" y="13049"/>
                    <a:pt x="13049" y="7144"/>
                    <a:pt x="20288" y="7144"/>
                  </a:cubicBezTo>
                  <a:cubicBezTo>
                    <a:pt x="27527" y="7144"/>
                    <a:pt x="33433" y="13049"/>
                    <a:pt x="33433" y="20288"/>
                  </a:cubicBezTo>
                  <a:cubicBezTo>
                    <a:pt x="33433" y="26289"/>
                    <a:pt x="29337" y="31433"/>
                    <a:pt x="23813" y="32861"/>
                  </a:cubicBezTo>
                  <a:cubicBezTo>
                    <a:pt x="22669" y="33242"/>
                    <a:pt x="21526" y="33433"/>
                    <a:pt x="20288" y="33433"/>
                  </a:cubicBezTo>
                  <a:cubicBezTo>
                    <a:pt x="19050" y="33433"/>
                    <a:pt x="17812" y="33242"/>
                    <a:pt x="16669" y="32861"/>
                  </a:cubicBezTo>
                  <a:cubicBezTo>
                    <a:pt x="11144" y="31337"/>
                    <a:pt x="7144" y="26289"/>
                    <a:pt x="7144" y="20288"/>
                  </a:cubicBezTo>
                  <a:close/>
                </a:path>
              </a:pathLst>
            </a:custGeom>
            <a:solidFill>
              <a:schemeClr val="accent1"/>
            </a:solidFill>
            <a:ln>
              <a:noFill/>
            </a:ln>
            <a:effectLst>
              <a:outerShdw blurRad="200025" rotWithShape="0" algn="bl" dir="5400000" dist="19050">
                <a:schemeClr val="accent1">
                  <a:alpha val="66666"/>
                </a:scheme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1" name="Google Shape;121;p45"/>
            <p:cNvSpPr/>
            <p:nvPr/>
          </p:nvSpPr>
          <p:spPr>
            <a:xfrm>
              <a:off x="7557897" y="2823590"/>
              <a:ext cx="322706" cy="857440"/>
            </a:xfrm>
            <a:custGeom>
              <a:rect b="b" l="l" r="r" t="t"/>
              <a:pathLst>
                <a:path extrusionOk="0" h="857440" w="322706">
                  <a:moveTo>
                    <a:pt x="20098" y="824293"/>
                  </a:moveTo>
                  <a:lnTo>
                    <a:pt x="20098" y="561213"/>
                  </a:lnTo>
                  <a:lnTo>
                    <a:pt x="309563" y="271748"/>
                  </a:lnTo>
                  <a:lnTo>
                    <a:pt x="309563" y="33147"/>
                  </a:lnTo>
                  <a:cubicBezTo>
                    <a:pt x="317087" y="31528"/>
                    <a:pt x="322707" y="24860"/>
                    <a:pt x="322707" y="16764"/>
                  </a:cubicBezTo>
                  <a:cubicBezTo>
                    <a:pt x="322707" y="7525"/>
                    <a:pt x="315182" y="0"/>
                    <a:pt x="305943" y="0"/>
                  </a:cubicBezTo>
                  <a:cubicBezTo>
                    <a:pt x="296704" y="0"/>
                    <a:pt x="289179" y="7525"/>
                    <a:pt x="289179" y="16764"/>
                  </a:cubicBezTo>
                  <a:cubicBezTo>
                    <a:pt x="289179" y="24765"/>
                    <a:pt x="294799" y="31432"/>
                    <a:pt x="302323" y="33147"/>
                  </a:cubicBezTo>
                  <a:lnTo>
                    <a:pt x="302323" y="268796"/>
                  </a:lnTo>
                  <a:lnTo>
                    <a:pt x="12859" y="558260"/>
                  </a:lnTo>
                  <a:lnTo>
                    <a:pt x="12859" y="824389"/>
                  </a:lnTo>
                  <a:cubicBezTo>
                    <a:pt x="5524" y="826103"/>
                    <a:pt x="0" y="832771"/>
                    <a:pt x="0" y="840676"/>
                  </a:cubicBezTo>
                  <a:cubicBezTo>
                    <a:pt x="0" y="849916"/>
                    <a:pt x="7525" y="857441"/>
                    <a:pt x="16764" y="857441"/>
                  </a:cubicBezTo>
                  <a:cubicBezTo>
                    <a:pt x="26003" y="857441"/>
                    <a:pt x="33528" y="849916"/>
                    <a:pt x="33528" y="840676"/>
                  </a:cubicBezTo>
                  <a:cubicBezTo>
                    <a:pt x="33528" y="832580"/>
                    <a:pt x="27718" y="825818"/>
                    <a:pt x="20098" y="824293"/>
                  </a:cubicBezTo>
                  <a:close/>
                </a:path>
              </a:pathLst>
            </a:custGeom>
            <a:solidFill>
              <a:schemeClr val="accent1"/>
            </a:solidFill>
            <a:ln>
              <a:noFill/>
            </a:ln>
            <a:effectLst>
              <a:outerShdw blurRad="200025" rotWithShape="0" algn="bl" dir="5400000" dist="19050">
                <a:schemeClr val="accent1">
                  <a:alpha val="66666"/>
                </a:scheme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122" name="Google Shape;122;p45"/>
          <p:cNvGrpSpPr/>
          <p:nvPr/>
        </p:nvGrpSpPr>
        <p:grpSpPr>
          <a:xfrm>
            <a:off x="752475" y="981075"/>
            <a:ext cx="1200150" cy="114300"/>
            <a:chOff x="752475" y="981075"/>
            <a:chExt cx="1200150" cy="114300"/>
          </a:xfrm>
        </p:grpSpPr>
        <p:sp>
          <p:nvSpPr>
            <p:cNvPr id="123" name="Google Shape;123;p45"/>
            <p:cNvSpPr/>
            <p:nvPr/>
          </p:nvSpPr>
          <p:spPr>
            <a:xfrm>
              <a:off x="752475" y="981075"/>
              <a:ext cx="114300" cy="114300"/>
            </a:xfrm>
            <a:prstGeom prst="ellipse">
              <a:avLst/>
            </a:prstGeom>
            <a:noFill/>
            <a:ln cap="flat" cmpd="sng" w="19050">
              <a:solidFill>
                <a:schemeClr val="accent1"/>
              </a:solidFill>
              <a:prstDash val="solid"/>
              <a:round/>
              <a:headEnd len="sm" w="sm" type="none"/>
              <a:tailEnd len="sm" w="sm" type="none"/>
            </a:ln>
            <a:effectLst>
              <a:outerShdw blurRad="200025" rotWithShape="0" algn="bl" dir="5400000" dist="19050">
                <a:schemeClr val="accent1">
                  <a:alpha val="65882"/>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 name="Google Shape;124;p45"/>
            <p:cNvSpPr/>
            <p:nvPr/>
          </p:nvSpPr>
          <p:spPr>
            <a:xfrm>
              <a:off x="933450" y="981075"/>
              <a:ext cx="114300" cy="114300"/>
            </a:xfrm>
            <a:prstGeom prst="ellipse">
              <a:avLst/>
            </a:prstGeom>
            <a:solidFill>
              <a:schemeClr val="accent1"/>
            </a:solidFill>
            <a:ln>
              <a:noFill/>
            </a:ln>
            <a:effectLst>
              <a:outerShdw blurRad="200025" rotWithShape="0" algn="bl" dir="5400000" dist="19050">
                <a:schemeClr val="accent1">
                  <a:alpha val="65882"/>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 name="Google Shape;125;p45"/>
            <p:cNvSpPr/>
            <p:nvPr/>
          </p:nvSpPr>
          <p:spPr>
            <a:xfrm>
              <a:off x="1114425" y="981075"/>
              <a:ext cx="114300" cy="114300"/>
            </a:xfrm>
            <a:prstGeom prst="ellipse">
              <a:avLst/>
            </a:prstGeom>
            <a:solidFill>
              <a:schemeClr val="accent1"/>
            </a:solidFill>
            <a:ln>
              <a:noFill/>
            </a:ln>
            <a:effectLst>
              <a:outerShdw blurRad="200025" rotWithShape="0" algn="bl" dir="5400000" dist="19050">
                <a:schemeClr val="accent1">
                  <a:alpha val="65882"/>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 name="Google Shape;126;p45"/>
            <p:cNvSpPr/>
            <p:nvPr/>
          </p:nvSpPr>
          <p:spPr>
            <a:xfrm>
              <a:off x="1295400" y="981075"/>
              <a:ext cx="114300" cy="114300"/>
            </a:xfrm>
            <a:prstGeom prst="ellipse">
              <a:avLst/>
            </a:prstGeom>
            <a:solidFill>
              <a:schemeClr val="accent1"/>
            </a:solidFill>
            <a:ln>
              <a:noFill/>
            </a:ln>
            <a:effectLst>
              <a:outerShdw blurRad="200025" rotWithShape="0" algn="bl" dir="5400000" dist="19050">
                <a:schemeClr val="accent1">
                  <a:alpha val="65882"/>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 name="Google Shape;127;p45"/>
            <p:cNvSpPr/>
            <p:nvPr/>
          </p:nvSpPr>
          <p:spPr>
            <a:xfrm>
              <a:off x="1476375" y="981075"/>
              <a:ext cx="114300" cy="114300"/>
            </a:xfrm>
            <a:prstGeom prst="ellipse">
              <a:avLst/>
            </a:prstGeom>
            <a:noFill/>
            <a:ln cap="flat" cmpd="sng" w="19050">
              <a:solidFill>
                <a:schemeClr val="accent1"/>
              </a:solidFill>
              <a:prstDash val="solid"/>
              <a:round/>
              <a:headEnd len="sm" w="sm" type="none"/>
              <a:tailEnd len="sm" w="sm" type="none"/>
            </a:ln>
            <a:effectLst>
              <a:outerShdw blurRad="200025" rotWithShape="0" algn="bl" dir="5400000" dist="19050">
                <a:schemeClr val="accent1">
                  <a:alpha val="65882"/>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 name="Google Shape;128;p45"/>
            <p:cNvSpPr/>
            <p:nvPr/>
          </p:nvSpPr>
          <p:spPr>
            <a:xfrm>
              <a:off x="1657350" y="981075"/>
              <a:ext cx="114300" cy="114300"/>
            </a:xfrm>
            <a:prstGeom prst="ellipse">
              <a:avLst/>
            </a:prstGeom>
            <a:solidFill>
              <a:schemeClr val="accent1"/>
            </a:solidFill>
            <a:ln>
              <a:noFill/>
            </a:ln>
            <a:effectLst>
              <a:outerShdw blurRad="200025" rotWithShape="0" algn="bl" dir="5400000" dist="19050">
                <a:schemeClr val="accent1">
                  <a:alpha val="65882"/>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 name="Google Shape;129;p45"/>
            <p:cNvSpPr/>
            <p:nvPr/>
          </p:nvSpPr>
          <p:spPr>
            <a:xfrm>
              <a:off x="1838325" y="981075"/>
              <a:ext cx="114300" cy="114300"/>
            </a:xfrm>
            <a:prstGeom prst="ellipse">
              <a:avLst/>
            </a:prstGeom>
            <a:solidFill>
              <a:schemeClr val="accent1"/>
            </a:solidFill>
            <a:ln>
              <a:noFill/>
            </a:ln>
            <a:effectLst>
              <a:outerShdw blurRad="200025" rotWithShape="0" algn="bl" dir="5400000" dist="19050">
                <a:schemeClr val="accent1">
                  <a:alpha val="65882"/>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dk1"/>
        </a:solidFill>
      </p:bgPr>
    </p:bg>
    <p:spTree>
      <p:nvGrpSpPr>
        <p:cNvPr id="130" name="Shape 130"/>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BLANK_1_1_1_2">
    <p:spTree>
      <p:nvGrpSpPr>
        <p:cNvPr id="131" name="Shape 131"/>
        <p:cNvGrpSpPr/>
        <p:nvPr/>
      </p:nvGrpSpPr>
      <p:grpSpPr>
        <a:xfrm>
          <a:off x="0" y="0"/>
          <a:ext cx="0" cy="0"/>
          <a:chOff x="0" y="0"/>
          <a:chExt cx="0" cy="0"/>
        </a:xfrm>
      </p:grpSpPr>
      <p:sp>
        <p:nvSpPr>
          <p:cNvPr id="132" name="Google Shape;132;p47"/>
          <p:cNvSpPr txBox="1"/>
          <p:nvPr>
            <p:ph type="title"/>
          </p:nvPr>
        </p:nvSpPr>
        <p:spPr>
          <a:xfrm>
            <a:off x="720000" y="539500"/>
            <a:ext cx="7704000" cy="576000"/>
          </a:xfrm>
          <a:prstGeom prst="rect">
            <a:avLst/>
          </a:prstGeom>
          <a:noFill/>
          <a:ln>
            <a:noFill/>
          </a:ln>
        </p:spPr>
        <p:txBody>
          <a:bodyPr anchorCtr="0" anchor="t" bIns="0" lIns="0" spcFirstLastPara="1" rIns="0" wrap="square" tIns="0">
            <a:noAutofit/>
          </a:bodyPr>
          <a:lstStyle>
            <a:lvl1pPr lvl="0" algn="ctr">
              <a:lnSpc>
                <a:spcPct val="100000"/>
              </a:lnSpc>
              <a:spcBef>
                <a:spcPts val="0"/>
              </a:spcBef>
              <a:spcAft>
                <a:spcPts val="0"/>
              </a:spcAft>
              <a:buSzPts val="3400"/>
              <a:buNone/>
              <a:defRPr/>
            </a:lvl1pPr>
            <a:lvl2pPr lvl="1" algn="l">
              <a:lnSpc>
                <a:spcPct val="100000"/>
              </a:lnSpc>
              <a:spcBef>
                <a:spcPts val="0"/>
              </a:spcBef>
              <a:spcAft>
                <a:spcPts val="0"/>
              </a:spcAft>
              <a:buSzPts val="3400"/>
              <a:buFont typeface="Oswald"/>
              <a:buNone/>
              <a:defRPr sz="3400">
                <a:latin typeface="Oswald"/>
                <a:ea typeface="Oswald"/>
                <a:cs typeface="Oswald"/>
                <a:sym typeface="Oswald"/>
              </a:defRPr>
            </a:lvl2pPr>
            <a:lvl3pPr lvl="2" algn="l">
              <a:lnSpc>
                <a:spcPct val="100000"/>
              </a:lnSpc>
              <a:spcBef>
                <a:spcPts val="0"/>
              </a:spcBef>
              <a:spcAft>
                <a:spcPts val="0"/>
              </a:spcAft>
              <a:buSzPts val="3400"/>
              <a:buFont typeface="Oswald"/>
              <a:buNone/>
              <a:defRPr sz="3400">
                <a:latin typeface="Oswald"/>
                <a:ea typeface="Oswald"/>
                <a:cs typeface="Oswald"/>
                <a:sym typeface="Oswald"/>
              </a:defRPr>
            </a:lvl3pPr>
            <a:lvl4pPr lvl="3" algn="l">
              <a:lnSpc>
                <a:spcPct val="100000"/>
              </a:lnSpc>
              <a:spcBef>
                <a:spcPts val="0"/>
              </a:spcBef>
              <a:spcAft>
                <a:spcPts val="0"/>
              </a:spcAft>
              <a:buSzPts val="3400"/>
              <a:buFont typeface="Oswald"/>
              <a:buNone/>
              <a:defRPr sz="3400">
                <a:latin typeface="Oswald"/>
                <a:ea typeface="Oswald"/>
                <a:cs typeface="Oswald"/>
                <a:sym typeface="Oswald"/>
              </a:defRPr>
            </a:lvl4pPr>
            <a:lvl5pPr lvl="4" algn="l">
              <a:lnSpc>
                <a:spcPct val="100000"/>
              </a:lnSpc>
              <a:spcBef>
                <a:spcPts val="0"/>
              </a:spcBef>
              <a:spcAft>
                <a:spcPts val="0"/>
              </a:spcAft>
              <a:buSzPts val="3400"/>
              <a:buFont typeface="Oswald"/>
              <a:buNone/>
              <a:defRPr sz="3400">
                <a:latin typeface="Oswald"/>
                <a:ea typeface="Oswald"/>
                <a:cs typeface="Oswald"/>
                <a:sym typeface="Oswald"/>
              </a:defRPr>
            </a:lvl5pPr>
            <a:lvl6pPr lvl="5" algn="l">
              <a:lnSpc>
                <a:spcPct val="100000"/>
              </a:lnSpc>
              <a:spcBef>
                <a:spcPts val="0"/>
              </a:spcBef>
              <a:spcAft>
                <a:spcPts val="0"/>
              </a:spcAft>
              <a:buSzPts val="3400"/>
              <a:buFont typeface="Oswald"/>
              <a:buNone/>
              <a:defRPr sz="3400">
                <a:latin typeface="Oswald"/>
                <a:ea typeface="Oswald"/>
                <a:cs typeface="Oswald"/>
                <a:sym typeface="Oswald"/>
              </a:defRPr>
            </a:lvl6pPr>
            <a:lvl7pPr lvl="6" algn="l">
              <a:lnSpc>
                <a:spcPct val="100000"/>
              </a:lnSpc>
              <a:spcBef>
                <a:spcPts val="0"/>
              </a:spcBef>
              <a:spcAft>
                <a:spcPts val="0"/>
              </a:spcAft>
              <a:buSzPts val="3400"/>
              <a:buFont typeface="Oswald"/>
              <a:buNone/>
              <a:defRPr sz="3400">
                <a:latin typeface="Oswald"/>
                <a:ea typeface="Oswald"/>
                <a:cs typeface="Oswald"/>
                <a:sym typeface="Oswald"/>
              </a:defRPr>
            </a:lvl7pPr>
            <a:lvl8pPr lvl="7" algn="l">
              <a:lnSpc>
                <a:spcPct val="100000"/>
              </a:lnSpc>
              <a:spcBef>
                <a:spcPts val="0"/>
              </a:spcBef>
              <a:spcAft>
                <a:spcPts val="0"/>
              </a:spcAft>
              <a:buSzPts val="3400"/>
              <a:buFont typeface="Oswald"/>
              <a:buNone/>
              <a:defRPr sz="3400">
                <a:latin typeface="Oswald"/>
                <a:ea typeface="Oswald"/>
                <a:cs typeface="Oswald"/>
                <a:sym typeface="Oswald"/>
              </a:defRPr>
            </a:lvl8pPr>
            <a:lvl9pPr lvl="8" algn="l">
              <a:lnSpc>
                <a:spcPct val="100000"/>
              </a:lnSpc>
              <a:spcBef>
                <a:spcPts val="0"/>
              </a:spcBef>
              <a:spcAft>
                <a:spcPts val="0"/>
              </a:spcAft>
              <a:buSzPts val="3400"/>
              <a:buFont typeface="Oswald"/>
              <a:buNone/>
              <a:defRPr sz="3400">
                <a:latin typeface="Oswald"/>
                <a:ea typeface="Oswald"/>
                <a:cs typeface="Oswald"/>
                <a:sym typeface="Oswald"/>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BLANK_1_1_1_2_1_1">
    <p:spTree>
      <p:nvGrpSpPr>
        <p:cNvPr id="133" name="Shape 133"/>
        <p:cNvGrpSpPr/>
        <p:nvPr/>
      </p:nvGrpSpPr>
      <p:grpSpPr>
        <a:xfrm>
          <a:off x="0" y="0"/>
          <a:ext cx="0" cy="0"/>
          <a:chOff x="0" y="0"/>
          <a:chExt cx="0" cy="0"/>
        </a:xfrm>
      </p:grpSpPr>
      <p:sp>
        <p:nvSpPr>
          <p:cNvPr id="134" name="Google Shape;134;p48"/>
          <p:cNvSpPr txBox="1"/>
          <p:nvPr>
            <p:ph type="title"/>
          </p:nvPr>
        </p:nvSpPr>
        <p:spPr>
          <a:xfrm>
            <a:off x="4720925" y="539500"/>
            <a:ext cx="3191400" cy="576000"/>
          </a:xfrm>
          <a:prstGeom prst="rect">
            <a:avLst/>
          </a:prstGeom>
          <a:noFill/>
          <a:ln>
            <a:noFill/>
          </a:ln>
        </p:spPr>
        <p:txBody>
          <a:bodyPr anchorCtr="0" anchor="t" bIns="0" lIns="0" spcFirstLastPara="1" rIns="0" wrap="square" tIns="0">
            <a:noAutofit/>
          </a:bodyPr>
          <a:lstStyle>
            <a:lvl1pPr lvl="0" algn="ctr">
              <a:lnSpc>
                <a:spcPct val="100000"/>
              </a:lnSpc>
              <a:spcBef>
                <a:spcPts val="0"/>
              </a:spcBef>
              <a:spcAft>
                <a:spcPts val="0"/>
              </a:spcAft>
              <a:buSzPts val="3400"/>
              <a:buNone/>
              <a:defRPr/>
            </a:lvl1pPr>
            <a:lvl2pPr lvl="1" algn="l">
              <a:lnSpc>
                <a:spcPct val="100000"/>
              </a:lnSpc>
              <a:spcBef>
                <a:spcPts val="0"/>
              </a:spcBef>
              <a:spcAft>
                <a:spcPts val="0"/>
              </a:spcAft>
              <a:buSzPts val="3400"/>
              <a:buFont typeface="Oswald"/>
              <a:buNone/>
              <a:defRPr sz="3400">
                <a:latin typeface="Oswald"/>
                <a:ea typeface="Oswald"/>
                <a:cs typeface="Oswald"/>
                <a:sym typeface="Oswald"/>
              </a:defRPr>
            </a:lvl2pPr>
            <a:lvl3pPr lvl="2" algn="l">
              <a:lnSpc>
                <a:spcPct val="100000"/>
              </a:lnSpc>
              <a:spcBef>
                <a:spcPts val="0"/>
              </a:spcBef>
              <a:spcAft>
                <a:spcPts val="0"/>
              </a:spcAft>
              <a:buSzPts val="3400"/>
              <a:buFont typeface="Oswald"/>
              <a:buNone/>
              <a:defRPr sz="3400">
                <a:latin typeface="Oswald"/>
                <a:ea typeface="Oswald"/>
                <a:cs typeface="Oswald"/>
                <a:sym typeface="Oswald"/>
              </a:defRPr>
            </a:lvl3pPr>
            <a:lvl4pPr lvl="3" algn="l">
              <a:lnSpc>
                <a:spcPct val="100000"/>
              </a:lnSpc>
              <a:spcBef>
                <a:spcPts val="0"/>
              </a:spcBef>
              <a:spcAft>
                <a:spcPts val="0"/>
              </a:spcAft>
              <a:buSzPts val="3400"/>
              <a:buFont typeface="Oswald"/>
              <a:buNone/>
              <a:defRPr sz="3400">
                <a:latin typeface="Oswald"/>
                <a:ea typeface="Oswald"/>
                <a:cs typeface="Oswald"/>
                <a:sym typeface="Oswald"/>
              </a:defRPr>
            </a:lvl4pPr>
            <a:lvl5pPr lvl="4" algn="l">
              <a:lnSpc>
                <a:spcPct val="100000"/>
              </a:lnSpc>
              <a:spcBef>
                <a:spcPts val="0"/>
              </a:spcBef>
              <a:spcAft>
                <a:spcPts val="0"/>
              </a:spcAft>
              <a:buSzPts val="3400"/>
              <a:buFont typeface="Oswald"/>
              <a:buNone/>
              <a:defRPr sz="3400">
                <a:latin typeface="Oswald"/>
                <a:ea typeface="Oswald"/>
                <a:cs typeface="Oswald"/>
                <a:sym typeface="Oswald"/>
              </a:defRPr>
            </a:lvl5pPr>
            <a:lvl6pPr lvl="5" algn="l">
              <a:lnSpc>
                <a:spcPct val="100000"/>
              </a:lnSpc>
              <a:spcBef>
                <a:spcPts val="0"/>
              </a:spcBef>
              <a:spcAft>
                <a:spcPts val="0"/>
              </a:spcAft>
              <a:buSzPts val="3400"/>
              <a:buFont typeface="Oswald"/>
              <a:buNone/>
              <a:defRPr sz="3400">
                <a:latin typeface="Oswald"/>
                <a:ea typeface="Oswald"/>
                <a:cs typeface="Oswald"/>
                <a:sym typeface="Oswald"/>
              </a:defRPr>
            </a:lvl6pPr>
            <a:lvl7pPr lvl="6" algn="l">
              <a:lnSpc>
                <a:spcPct val="100000"/>
              </a:lnSpc>
              <a:spcBef>
                <a:spcPts val="0"/>
              </a:spcBef>
              <a:spcAft>
                <a:spcPts val="0"/>
              </a:spcAft>
              <a:buSzPts val="3400"/>
              <a:buFont typeface="Oswald"/>
              <a:buNone/>
              <a:defRPr sz="3400">
                <a:latin typeface="Oswald"/>
                <a:ea typeface="Oswald"/>
                <a:cs typeface="Oswald"/>
                <a:sym typeface="Oswald"/>
              </a:defRPr>
            </a:lvl7pPr>
            <a:lvl8pPr lvl="7" algn="l">
              <a:lnSpc>
                <a:spcPct val="100000"/>
              </a:lnSpc>
              <a:spcBef>
                <a:spcPts val="0"/>
              </a:spcBef>
              <a:spcAft>
                <a:spcPts val="0"/>
              </a:spcAft>
              <a:buSzPts val="3400"/>
              <a:buFont typeface="Oswald"/>
              <a:buNone/>
              <a:defRPr sz="3400">
                <a:latin typeface="Oswald"/>
                <a:ea typeface="Oswald"/>
                <a:cs typeface="Oswald"/>
                <a:sym typeface="Oswald"/>
              </a:defRPr>
            </a:lvl8pPr>
            <a:lvl9pPr lvl="8" algn="l">
              <a:lnSpc>
                <a:spcPct val="100000"/>
              </a:lnSpc>
              <a:spcBef>
                <a:spcPts val="0"/>
              </a:spcBef>
              <a:spcAft>
                <a:spcPts val="0"/>
              </a:spcAft>
              <a:buSzPts val="3400"/>
              <a:buFont typeface="Oswald"/>
              <a:buNone/>
              <a:defRPr sz="3400">
                <a:latin typeface="Oswald"/>
                <a:ea typeface="Oswald"/>
                <a:cs typeface="Oswald"/>
                <a:sym typeface="Oswald"/>
              </a:defRPr>
            </a:lvl9pPr>
          </a:lstStyle>
          <a:p/>
        </p:txBody>
      </p:sp>
      <p:grpSp>
        <p:nvGrpSpPr>
          <p:cNvPr id="135" name="Google Shape;135;p48"/>
          <p:cNvGrpSpPr/>
          <p:nvPr/>
        </p:nvGrpSpPr>
        <p:grpSpPr>
          <a:xfrm flipH="1" rot="-5399868">
            <a:off x="480934" y="-830736"/>
            <a:ext cx="2029371" cy="4383847"/>
            <a:chOff x="7350442" y="2608992"/>
            <a:chExt cx="777239" cy="1673160"/>
          </a:xfrm>
        </p:grpSpPr>
        <p:sp>
          <p:nvSpPr>
            <p:cNvPr id="136" name="Google Shape;136;p48"/>
            <p:cNvSpPr/>
            <p:nvPr/>
          </p:nvSpPr>
          <p:spPr>
            <a:xfrm>
              <a:off x="7486745" y="2608992"/>
              <a:ext cx="300894" cy="898874"/>
            </a:xfrm>
            <a:custGeom>
              <a:rect b="b" l="l" r="r" t="t"/>
              <a:pathLst>
                <a:path extrusionOk="0" h="898874" w="300894">
                  <a:moveTo>
                    <a:pt x="16764" y="858488"/>
                  </a:moveTo>
                  <a:cubicBezTo>
                    <a:pt x="7334" y="860203"/>
                    <a:pt x="0" y="868585"/>
                    <a:pt x="0" y="878491"/>
                  </a:cubicBezTo>
                  <a:cubicBezTo>
                    <a:pt x="0" y="889730"/>
                    <a:pt x="9144" y="898874"/>
                    <a:pt x="20288" y="898874"/>
                  </a:cubicBezTo>
                  <a:cubicBezTo>
                    <a:pt x="31528" y="898874"/>
                    <a:pt x="40672" y="889730"/>
                    <a:pt x="40672" y="878491"/>
                  </a:cubicBezTo>
                  <a:cubicBezTo>
                    <a:pt x="40672" y="868585"/>
                    <a:pt x="33433" y="860203"/>
                    <a:pt x="23908" y="858488"/>
                  </a:cubicBezTo>
                  <a:lnTo>
                    <a:pt x="23908" y="733997"/>
                  </a:lnTo>
                  <a:lnTo>
                    <a:pt x="300895" y="457009"/>
                  </a:lnTo>
                  <a:lnTo>
                    <a:pt x="300895" y="0"/>
                  </a:lnTo>
                  <a:lnTo>
                    <a:pt x="293751" y="0"/>
                  </a:lnTo>
                  <a:lnTo>
                    <a:pt x="293751" y="454057"/>
                  </a:lnTo>
                  <a:lnTo>
                    <a:pt x="16764" y="731044"/>
                  </a:lnTo>
                  <a:lnTo>
                    <a:pt x="16764" y="858488"/>
                  </a:lnTo>
                  <a:close/>
                  <a:moveTo>
                    <a:pt x="33528" y="878491"/>
                  </a:moveTo>
                  <a:cubicBezTo>
                    <a:pt x="33528" y="885825"/>
                    <a:pt x="27622" y="891730"/>
                    <a:pt x="20288" y="891730"/>
                  </a:cubicBezTo>
                  <a:cubicBezTo>
                    <a:pt x="13049" y="891730"/>
                    <a:pt x="7144" y="885825"/>
                    <a:pt x="7144" y="878491"/>
                  </a:cubicBezTo>
                  <a:cubicBezTo>
                    <a:pt x="7144" y="872490"/>
                    <a:pt x="11239" y="867347"/>
                    <a:pt x="16764" y="865918"/>
                  </a:cubicBezTo>
                  <a:cubicBezTo>
                    <a:pt x="17907" y="865537"/>
                    <a:pt x="19050" y="865346"/>
                    <a:pt x="20288" y="865346"/>
                  </a:cubicBezTo>
                  <a:cubicBezTo>
                    <a:pt x="21526" y="865346"/>
                    <a:pt x="22765" y="865537"/>
                    <a:pt x="23908" y="865918"/>
                  </a:cubicBezTo>
                  <a:cubicBezTo>
                    <a:pt x="29527" y="867442"/>
                    <a:pt x="33528" y="872490"/>
                    <a:pt x="33528" y="878491"/>
                  </a:cubicBezTo>
                  <a:close/>
                </a:path>
              </a:pathLst>
            </a:custGeom>
            <a:solidFill>
              <a:schemeClr val="accent1"/>
            </a:solidFill>
            <a:ln>
              <a:noFill/>
            </a:ln>
            <a:effectLst>
              <a:outerShdw blurRad="200025" rotWithShape="0" algn="bl" dir="5400000" dist="19050">
                <a:schemeClr val="accent1">
                  <a:alpha val="66666"/>
                </a:scheme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7" name="Google Shape;137;p48"/>
            <p:cNvSpPr/>
            <p:nvPr/>
          </p:nvSpPr>
          <p:spPr>
            <a:xfrm>
              <a:off x="7430357" y="3185731"/>
              <a:ext cx="149161" cy="440054"/>
            </a:xfrm>
            <a:custGeom>
              <a:rect b="b" l="l" r="r" t="t"/>
              <a:pathLst>
                <a:path extrusionOk="0" h="440054" w="149161">
                  <a:moveTo>
                    <a:pt x="123349" y="30861"/>
                  </a:moveTo>
                  <a:cubicBezTo>
                    <a:pt x="125921" y="32575"/>
                    <a:pt x="129064" y="33528"/>
                    <a:pt x="132397" y="33528"/>
                  </a:cubicBezTo>
                  <a:cubicBezTo>
                    <a:pt x="141637" y="33528"/>
                    <a:pt x="149162" y="26003"/>
                    <a:pt x="149162" y="16764"/>
                  </a:cubicBezTo>
                  <a:cubicBezTo>
                    <a:pt x="149162" y="7525"/>
                    <a:pt x="141637" y="0"/>
                    <a:pt x="132397" y="0"/>
                  </a:cubicBezTo>
                  <a:cubicBezTo>
                    <a:pt x="123158" y="0"/>
                    <a:pt x="115634" y="7525"/>
                    <a:pt x="115634" y="16764"/>
                  </a:cubicBezTo>
                  <a:cubicBezTo>
                    <a:pt x="115634" y="20098"/>
                    <a:pt x="116586" y="23146"/>
                    <a:pt x="118301" y="25813"/>
                  </a:cubicBezTo>
                  <a:lnTo>
                    <a:pt x="16764" y="127349"/>
                  </a:lnTo>
                  <a:lnTo>
                    <a:pt x="16764" y="399669"/>
                  </a:lnTo>
                  <a:cubicBezTo>
                    <a:pt x="7334" y="401384"/>
                    <a:pt x="0" y="409765"/>
                    <a:pt x="0" y="419671"/>
                  </a:cubicBezTo>
                  <a:cubicBezTo>
                    <a:pt x="0" y="430911"/>
                    <a:pt x="9144" y="440055"/>
                    <a:pt x="20288" y="440055"/>
                  </a:cubicBezTo>
                  <a:cubicBezTo>
                    <a:pt x="31528" y="440055"/>
                    <a:pt x="40672" y="430911"/>
                    <a:pt x="40672" y="419671"/>
                  </a:cubicBezTo>
                  <a:cubicBezTo>
                    <a:pt x="40672" y="409765"/>
                    <a:pt x="33433" y="401384"/>
                    <a:pt x="23908" y="399669"/>
                  </a:cubicBezTo>
                  <a:lnTo>
                    <a:pt x="23908" y="130302"/>
                  </a:lnTo>
                  <a:lnTo>
                    <a:pt x="123349" y="30861"/>
                  </a:lnTo>
                  <a:close/>
                  <a:moveTo>
                    <a:pt x="33623" y="419671"/>
                  </a:moveTo>
                  <a:cubicBezTo>
                    <a:pt x="33623" y="427006"/>
                    <a:pt x="27718" y="432911"/>
                    <a:pt x="20384" y="432911"/>
                  </a:cubicBezTo>
                  <a:cubicBezTo>
                    <a:pt x="13145" y="432911"/>
                    <a:pt x="7239" y="427006"/>
                    <a:pt x="7239" y="419671"/>
                  </a:cubicBezTo>
                  <a:cubicBezTo>
                    <a:pt x="7239" y="413671"/>
                    <a:pt x="11335" y="408527"/>
                    <a:pt x="16859" y="407098"/>
                  </a:cubicBezTo>
                  <a:cubicBezTo>
                    <a:pt x="18002" y="406717"/>
                    <a:pt x="19145" y="406527"/>
                    <a:pt x="20384" y="406527"/>
                  </a:cubicBezTo>
                  <a:cubicBezTo>
                    <a:pt x="21622" y="406527"/>
                    <a:pt x="22860" y="406717"/>
                    <a:pt x="24003" y="407098"/>
                  </a:cubicBezTo>
                  <a:cubicBezTo>
                    <a:pt x="29623" y="408622"/>
                    <a:pt x="33623" y="413671"/>
                    <a:pt x="33623" y="419671"/>
                  </a:cubicBezTo>
                  <a:close/>
                </a:path>
              </a:pathLst>
            </a:custGeom>
            <a:solidFill>
              <a:schemeClr val="accent1"/>
            </a:solidFill>
            <a:ln>
              <a:noFill/>
            </a:ln>
            <a:effectLst>
              <a:outerShdw blurRad="200025" rotWithShape="0" algn="bl" dir="5400000" dist="19050">
                <a:schemeClr val="accent1">
                  <a:alpha val="66666"/>
                </a:scheme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8" name="Google Shape;138;p48"/>
            <p:cNvSpPr/>
            <p:nvPr/>
          </p:nvSpPr>
          <p:spPr>
            <a:xfrm>
              <a:off x="7350442" y="2713767"/>
              <a:ext cx="389000" cy="777335"/>
            </a:xfrm>
            <a:custGeom>
              <a:rect b="b" l="l" r="r" t="t"/>
              <a:pathLst>
                <a:path extrusionOk="0" h="777335" w="389000">
                  <a:moveTo>
                    <a:pt x="297466" y="400812"/>
                  </a:moveTo>
                  <a:lnTo>
                    <a:pt x="188976" y="400812"/>
                  </a:lnTo>
                  <a:lnTo>
                    <a:pt x="16669" y="573024"/>
                  </a:lnTo>
                  <a:lnTo>
                    <a:pt x="16669" y="736949"/>
                  </a:lnTo>
                  <a:cubicBezTo>
                    <a:pt x="7144" y="738664"/>
                    <a:pt x="0" y="747046"/>
                    <a:pt x="0" y="757047"/>
                  </a:cubicBezTo>
                  <a:cubicBezTo>
                    <a:pt x="0" y="768191"/>
                    <a:pt x="9049" y="777335"/>
                    <a:pt x="20288" y="777335"/>
                  </a:cubicBezTo>
                  <a:cubicBezTo>
                    <a:pt x="31432" y="777335"/>
                    <a:pt x="40576" y="768191"/>
                    <a:pt x="40576" y="757047"/>
                  </a:cubicBezTo>
                  <a:cubicBezTo>
                    <a:pt x="40576" y="747046"/>
                    <a:pt x="33242" y="738664"/>
                    <a:pt x="23813" y="736949"/>
                  </a:cubicBezTo>
                  <a:lnTo>
                    <a:pt x="23813" y="575977"/>
                  </a:lnTo>
                  <a:lnTo>
                    <a:pt x="191929" y="407956"/>
                  </a:lnTo>
                  <a:lnTo>
                    <a:pt x="300418" y="407956"/>
                  </a:lnTo>
                  <a:lnTo>
                    <a:pt x="372237" y="336042"/>
                  </a:lnTo>
                  <a:lnTo>
                    <a:pt x="372237" y="40291"/>
                  </a:lnTo>
                  <a:cubicBezTo>
                    <a:pt x="381667" y="38576"/>
                    <a:pt x="389001" y="30289"/>
                    <a:pt x="389001" y="20288"/>
                  </a:cubicBezTo>
                  <a:cubicBezTo>
                    <a:pt x="389001" y="9049"/>
                    <a:pt x="379857" y="0"/>
                    <a:pt x="368713" y="0"/>
                  </a:cubicBezTo>
                  <a:cubicBezTo>
                    <a:pt x="357473" y="0"/>
                    <a:pt x="348329" y="9049"/>
                    <a:pt x="348329" y="20288"/>
                  </a:cubicBezTo>
                  <a:cubicBezTo>
                    <a:pt x="348329" y="30289"/>
                    <a:pt x="355568" y="38576"/>
                    <a:pt x="365093" y="40291"/>
                  </a:cubicBezTo>
                  <a:lnTo>
                    <a:pt x="365093" y="333089"/>
                  </a:lnTo>
                  <a:lnTo>
                    <a:pt x="297466" y="400812"/>
                  </a:lnTo>
                  <a:close/>
                  <a:moveTo>
                    <a:pt x="33433" y="757047"/>
                  </a:moveTo>
                  <a:cubicBezTo>
                    <a:pt x="33433" y="764286"/>
                    <a:pt x="27527" y="770192"/>
                    <a:pt x="20288" y="770192"/>
                  </a:cubicBezTo>
                  <a:cubicBezTo>
                    <a:pt x="13049" y="770192"/>
                    <a:pt x="7144" y="764286"/>
                    <a:pt x="7144" y="757047"/>
                  </a:cubicBezTo>
                  <a:cubicBezTo>
                    <a:pt x="7144" y="750951"/>
                    <a:pt x="11144" y="745903"/>
                    <a:pt x="16669" y="744379"/>
                  </a:cubicBezTo>
                  <a:cubicBezTo>
                    <a:pt x="17812" y="743998"/>
                    <a:pt x="19050" y="743807"/>
                    <a:pt x="20288" y="743807"/>
                  </a:cubicBezTo>
                  <a:cubicBezTo>
                    <a:pt x="21526" y="743807"/>
                    <a:pt x="22669" y="743998"/>
                    <a:pt x="23813" y="744379"/>
                  </a:cubicBezTo>
                  <a:cubicBezTo>
                    <a:pt x="29337" y="745808"/>
                    <a:pt x="33433" y="750951"/>
                    <a:pt x="33433" y="757047"/>
                  </a:cubicBezTo>
                  <a:close/>
                  <a:moveTo>
                    <a:pt x="355473" y="20288"/>
                  </a:moveTo>
                  <a:cubicBezTo>
                    <a:pt x="355473" y="13049"/>
                    <a:pt x="361379" y="7144"/>
                    <a:pt x="368713" y="7144"/>
                  </a:cubicBezTo>
                  <a:cubicBezTo>
                    <a:pt x="375952" y="7144"/>
                    <a:pt x="381857" y="13049"/>
                    <a:pt x="381857" y="20288"/>
                  </a:cubicBezTo>
                  <a:cubicBezTo>
                    <a:pt x="381857" y="26289"/>
                    <a:pt x="377761" y="31432"/>
                    <a:pt x="372237" y="32861"/>
                  </a:cubicBezTo>
                  <a:cubicBezTo>
                    <a:pt x="371094" y="33242"/>
                    <a:pt x="369951" y="33433"/>
                    <a:pt x="368713" y="33433"/>
                  </a:cubicBezTo>
                  <a:cubicBezTo>
                    <a:pt x="367474" y="33433"/>
                    <a:pt x="366236" y="33242"/>
                    <a:pt x="365093" y="32861"/>
                  </a:cubicBezTo>
                  <a:cubicBezTo>
                    <a:pt x="359473" y="31337"/>
                    <a:pt x="355473" y="26289"/>
                    <a:pt x="355473" y="20288"/>
                  </a:cubicBezTo>
                  <a:close/>
                </a:path>
              </a:pathLst>
            </a:custGeom>
            <a:solidFill>
              <a:schemeClr val="accent1"/>
            </a:solidFill>
            <a:ln>
              <a:noFill/>
            </a:ln>
            <a:effectLst>
              <a:outerShdw blurRad="200025" rotWithShape="0" algn="bl" dir="5400000" dist="19050">
                <a:schemeClr val="accent1">
                  <a:alpha val="66666"/>
                </a:scheme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9" name="Google Shape;139;p48"/>
            <p:cNvSpPr/>
            <p:nvPr/>
          </p:nvSpPr>
          <p:spPr>
            <a:xfrm>
              <a:off x="7860696" y="2608992"/>
              <a:ext cx="266985" cy="1341405"/>
            </a:xfrm>
            <a:custGeom>
              <a:rect b="b" l="l" r="r" t="t"/>
              <a:pathLst>
                <a:path extrusionOk="0" h="1341405" w="266985">
                  <a:moveTo>
                    <a:pt x="266986" y="744569"/>
                  </a:moveTo>
                  <a:lnTo>
                    <a:pt x="266986" y="0"/>
                  </a:lnTo>
                  <a:lnTo>
                    <a:pt x="259842" y="0"/>
                  </a:lnTo>
                  <a:lnTo>
                    <a:pt x="259842" y="741617"/>
                  </a:lnTo>
                  <a:lnTo>
                    <a:pt x="13145" y="988314"/>
                  </a:lnTo>
                  <a:lnTo>
                    <a:pt x="13145" y="1308259"/>
                  </a:lnTo>
                  <a:cubicBezTo>
                    <a:pt x="5620" y="1309878"/>
                    <a:pt x="0" y="1316546"/>
                    <a:pt x="0" y="1324642"/>
                  </a:cubicBezTo>
                  <a:cubicBezTo>
                    <a:pt x="0" y="1333881"/>
                    <a:pt x="7525" y="1341406"/>
                    <a:pt x="16764" y="1341406"/>
                  </a:cubicBezTo>
                  <a:cubicBezTo>
                    <a:pt x="26003" y="1341406"/>
                    <a:pt x="33528" y="1333881"/>
                    <a:pt x="33528" y="1324642"/>
                  </a:cubicBezTo>
                  <a:cubicBezTo>
                    <a:pt x="33528" y="1316641"/>
                    <a:pt x="27908" y="1309973"/>
                    <a:pt x="20384" y="1308259"/>
                  </a:cubicBezTo>
                  <a:lnTo>
                    <a:pt x="20384" y="991267"/>
                  </a:lnTo>
                  <a:lnTo>
                    <a:pt x="266986" y="744569"/>
                  </a:lnTo>
                  <a:close/>
                </a:path>
              </a:pathLst>
            </a:custGeom>
            <a:solidFill>
              <a:schemeClr val="accent1"/>
            </a:solidFill>
            <a:ln>
              <a:noFill/>
            </a:ln>
            <a:effectLst>
              <a:outerShdw blurRad="200025" rotWithShape="0" algn="bl" dir="5400000" dist="19050">
                <a:schemeClr val="accent1">
                  <a:alpha val="66666"/>
                </a:scheme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0" name="Google Shape;140;p48"/>
            <p:cNvSpPr/>
            <p:nvPr/>
          </p:nvSpPr>
          <p:spPr>
            <a:xfrm>
              <a:off x="7616094" y="2608992"/>
              <a:ext cx="370998" cy="1562195"/>
            </a:xfrm>
            <a:custGeom>
              <a:rect b="b" l="l" r="r" t="t"/>
              <a:pathLst>
                <a:path extrusionOk="0" h="1562195" w="370998">
                  <a:moveTo>
                    <a:pt x="158496" y="1521905"/>
                  </a:moveTo>
                  <a:lnTo>
                    <a:pt x="158496" y="1225868"/>
                  </a:lnTo>
                  <a:lnTo>
                    <a:pt x="95155" y="1162431"/>
                  </a:lnTo>
                  <a:lnTo>
                    <a:pt x="95155" y="939070"/>
                  </a:lnTo>
                  <a:lnTo>
                    <a:pt x="156210" y="878014"/>
                  </a:lnTo>
                  <a:lnTo>
                    <a:pt x="156210" y="839534"/>
                  </a:lnTo>
                  <a:lnTo>
                    <a:pt x="317659" y="678085"/>
                  </a:lnTo>
                  <a:cubicBezTo>
                    <a:pt x="320897" y="680466"/>
                    <a:pt x="324898" y="681800"/>
                    <a:pt x="329184" y="681800"/>
                  </a:cubicBezTo>
                  <a:cubicBezTo>
                    <a:pt x="340423" y="681800"/>
                    <a:pt x="349568" y="672655"/>
                    <a:pt x="349568" y="661511"/>
                  </a:cubicBezTo>
                  <a:cubicBezTo>
                    <a:pt x="349568" y="650272"/>
                    <a:pt x="340423" y="641128"/>
                    <a:pt x="329184" y="641128"/>
                  </a:cubicBezTo>
                  <a:cubicBezTo>
                    <a:pt x="318040" y="641128"/>
                    <a:pt x="308896" y="650272"/>
                    <a:pt x="308896" y="661511"/>
                  </a:cubicBezTo>
                  <a:cubicBezTo>
                    <a:pt x="308896" y="665797"/>
                    <a:pt x="310229" y="669798"/>
                    <a:pt x="312611" y="673037"/>
                  </a:cubicBezTo>
                  <a:lnTo>
                    <a:pt x="267843" y="717804"/>
                  </a:lnTo>
                  <a:lnTo>
                    <a:pt x="267843" y="635413"/>
                  </a:lnTo>
                  <a:lnTo>
                    <a:pt x="370999" y="532257"/>
                  </a:lnTo>
                  <a:lnTo>
                    <a:pt x="370999" y="273844"/>
                  </a:lnTo>
                  <a:lnTo>
                    <a:pt x="319183" y="222028"/>
                  </a:lnTo>
                  <a:lnTo>
                    <a:pt x="319183" y="0"/>
                  </a:lnTo>
                  <a:lnTo>
                    <a:pt x="312039" y="0"/>
                  </a:lnTo>
                  <a:lnTo>
                    <a:pt x="312039" y="503777"/>
                  </a:lnTo>
                  <a:lnTo>
                    <a:pt x="16669" y="799147"/>
                  </a:lnTo>
                  <a:lnTo>
                    <a:pt x="16669" y="1479995"/>
                  </a:lnTo>
                  <a:cubicBezTo>
                    <a:pt x="7144" y="1481709"/>
                    <a:pt x="0" y="1490091"/>
                    <a:pt x="0" y="1500092"/>
                  </a:cubicBezTo>
                  <a:cubicBezTo>
                    <a:pt x="0" y="1511237"/>
                    <a:pt x="9049" y="1520381"/>
                    <a:pt x="20288" y="1520381"/>
                  </a:cubicBezTo>
                  <a:cubicBezTo>
                    <a:pt x="31528" y="1520381"/>
                    <a:pt x="40577" y="1511237"/>
                    <a:pt x="40577" y="1500092"/>
                  </a:cubicBezTo>
                  <a:cubicBezTo>
                    <a:pt x="40577" y="1490091"/>
                    <a:pt x="33338" y="1481709"/>
                    <a:pt x="23813" y="1479995"/>
                  </a:cubicBezTo>
                  <a:lnTo>
                    <a:pt x="23813" y="802100"/>
                  </a:lnTo>
                  <a:lnTo>
                    <a:pt x="319183" y="506730"/>
                  </a:lnTo>
                  <a:lnTo>
                    <a:pt x="319183" y="232124"/>
                  </a:lnTo>
                  <a:lnTo>
                    <a:pt x="363855" y="276796"/>
                  </a:lnTo>
                  <a:lnTo>
                    <a:pt x="363855" y="529304"/>
                  </a:lnTo>
                  <a:lnTo>
                    <a:pt x="260699" y="632460"/>
                  </a:lnTo>
                  <a:lnTo>
                    <a:pt x="260699" y="724948"/>
                  </a:lnTo>
                  <a:lnTo>
                    <a:pt x="260699" y="724948"/>
                  </a:lnTo>
                  <a:lnTo>
                    <a:pt x="149066" y="836485"/>
                  </a:lnTo>
                  <a:lnTo>
                    <a:pt x="149066" y="874967"/>
                  </a:lnTo>
                  <a:lnTo>
                    <a:pt x="95155" y="928973"/>
                  </a:lnTo>
                  <a:lnTo>
                    <a:pt x="95155" y="821341"/>
                  </a:lnTo>
                  <a:lnTo>
                    <a:pt x="178498" y="738092"/>
                  </a:lnTo>
                  <a:cubicBezTo>
                    <a:pt x="181737" y="740473"/>
                    <a:pt x="185738" y="741807"/>
                    <a:pt x="190024" y="741807"/>
                  </a:cubicBezTo>
                  <a:cubicBezTo>
                    <a:pt x="201263" y="741807"/>
                    <a:pt x="210312" y="732663"/>
                    <a:pt x="210312" y="721423"/>
                  </a:cubicBezTo>
                  <a:cubicBezTo>
                    <a:pt x="210312" y="710279"/>
                    <a:pt x="201263" y="701135"/>
                    <a:pt x="190024" y="701135"/>
                  </a:cubicBezTo>
                  <a:cubicBezTo>
                    <a:pt x="178784" y="701135"/>
                    <a:pt x="169736" y="710279"/>
                    <a:pt x="169736" y="721423"/>
                  </a:cubicBezTo>
                  <a:cubicBezTo>
                    <a:pt x="169736" y="725805"/>
                    <a:pt x="171069" y="729805"/>
                    <a:pt x="173355" y="733044"/>
                  </a:cubicBezTo>
                  <a:lnTo>
                    <a:pt x="88011" y="818388"/>
                  </a:lnTo>
                  <a:lnTo>
                    <a:pt x="88011" y="1165384"/>
                  </a:lnTo>
                  <a:lnTo>
                    <a:pt x="151352" y="1228820"/>
                  </a:lnTo>
                  <a:lnTo>
                    <a:pt x="151352" y="1521905"/>
                  </a:lnTo>
                  <a:cubicBezTo>
                    <a:pt x="141732" y="1523524"/>
                    <a:pt x="134493" y="1531906"/>
                    <a:pt x="134493" y="1541907"/>
                  </a:cubicBezTo>
                  <a:cubicBezTo>
                    <a:pt x="134493" y="1553147"/>
                    <a:pt x="143542" y="1562195"/>
                    <a:pt x="154781" y="1562195"/>
                  </a:cubicBezTo>
                  <a:cubicBezTo>
                    <a:pt x="166021" y="1562195"/>
                    <a:pt x="175070" y="1553147"/>
                    <a:pt x="175070" y="1541907"/>
                  </a:cubicBezTo>
                  <a:cubicBezTo>
                    <a:pt x="175070" y="1532001"/>
                    <a:pt x="167926" y="1523714"/>
                    <a:pt x="158496" y="1521905"/>
                  </a:cubicBezTo>
                  <a:close/>
                  <a:moveTo>
                    <a:pt x="316039" y="661511"/>
                  </a:moveTo>
                  <a:cubicBezTo>
                    <a:pt x="316039" y="654177"/>
                    <a:pt x="321945" y="648272"/>
                    <a:pt x="329184" y="648272"/>
                  </a:cubicBezTo>
                  <a:cubicBezTo>
                    <a:pt x="336518" y="648272"/>
                    <a:pt x="342424" y="654177"/>
                    <a:pt x="342424" y="661511"/>
                  </a:cubicBezTo>
                  <a:cubicBezTo>
                    <a:pt x="342424" y="668750"/>
                    <a:pt x="336518" y="674656"/>
                    <a:pt x="329184" y="674656"/>
                  </a:cubicBezTo>
                  <a:cubicBezTo>
                    <a:pt x="326898" y="674656"/>
                    <a:pt x="324707" y="674084"/>
                    <a:pt x="322802" y="672941"/>
                  </a:cubicBezTo>
                  <a:cubicBezTo>
                    <a:pt x="320707" y="671798"/>
                    <a:pt x="318897" y="669988"/>
                    <a:pt x="317754" y="667893"/>
                  </a:cubicBezTo>
                  <a:cubicBezTo>
                    <a:pt x="316611" y="665988"/>
                    <a:pt x="316039" y="663797"/>
                    <a:pt x="316039" y="661511"/>
                  </a:cubicBezTo>
                  <a:close/>
                  <a:moveTo>
                    <a:pt x="33433" y="1500092"/>
                  </a:moveTo>
                  <a:cubicBezTo>
                    <a:pt x="33433" y="1507331"/>
                    <a:pt x="27527" y="1513237"/>
                    <a:pt x="20288" y="1513237"/>
                  </a:cubicBezTo>
                  <a:cubicBezTo>
                    <a:pt x="13049" y="1513237"/>
                    <a:pt x="7144" y="1507331"/>
                    <a:pt x="7144" y="1500092"/>
                  </a:cubicBezTo>
                  <a:cubicBezTo>
                    <a:pt x="7144" y="1493996"/>
                    <a:pt x="11144" y="1488948"/>
                    <a:pt x="16669" y="1487424"/>
                  </a:cubicBezTo>
                  <a:cubicBezTo>
                    <a:pt x="17812" y="1487043"/>
                    <a:pt x="19050" y="1486853"/>
                    <a:pt x="20288" y="1486853"/>
                  </a:cubicBezTo>
                  <a:cubicBezTo>
                    <a:pt x="21527" y="1486853"/>
                    <a:pt x="22670" y="1487043"/>
                    <a:pt x="23813" y="1487424"/>
                  </a:cubicBezTo>
                  <a:cubicBezTo>
                    <a:pt x="29337" y="1488853"/>
                    <a:pt x="33433" y="1493996"/>
                    <a:pt x="33433" y="1500092"/>
                  </a:cubicBezTo>
                  <a:close/>
                  <a:moveTo>
                    <a:pt x="176879" y="721423"/>
                  </a:moveTo>
                  <a:cubicBezTo>
                    <a:pt x="176879" y="714184"/>
                    <a:pt x="182785" y="708279"/>
                    <a:pt x="190024" y="708279"/>
                  </a:cubicBezTo>
                  <a:cubicBezTo>
                    <a:pt x="197263" y="708279"/>
                    <a:pt x="203168" y="714184"/>
                    <a:pt x="203168" y="721423"/>
                  </a:cubicBezTo>
                  <a:cubicBezTo>
                    <a:pt x="203168" y="728758"/>
                    <a:pt x="197263" y="734663"/>
                    <a:pt x="190024" y="734663"/>
                  </a:cubicBezTo>
                  <a:cubicBezTo>
                    <a:pt x="187738" y="734663"/>
                    <a:pt x="185547" y="734092"/>
                    <a:pt x="183642" y="732949"/>
                  </a:cubicBezTo>
                  <a:cubicBezTo>
                    <a:pt x="181546" y="731806"/>
                    <a:pt x="179737" y="730091"/>
                    <a:pt x="178594" y="727901"/>
                  </a:cubicBezTo>
                  <a:cubicBezTo>
                    <a:pt x="177451" y="725996"/>
                    <a:pt x="176879" y="723805"/>
                    <a:pt x="176879" y="721423"/>
                  </a:cubicBezTo>
                  <a:close/>
                  <a:moveTo>
                    <a:pt x="154781" y="1555052"/>
                  </a:moveTo>
                  <a:cubicBezTo>
                    <a:pt x="147542" y="1555052"/>
                    <a:pt x="141637" y="1549146"/>
                    <a:pt x="141637" y="1541907"/>
                  </a:cubicBezTo>
                  <a:cubicBezTo>
                    <a:pt x="141637" y="1535811"/>
                    <a:pt x="145733" y="1530763"/>
                    <a:pt x="151352" y="1529239"/>
                  </a:cubicBezTo>
                  <a:cubicBezTo>
                    <a:pt x="152495" y="1528953"/>
                    <a:pt x="153638" y="1528763"/>
                    <a:pt x="154781" y="1528763"/>
                  </a:cubicBezTo>
                  <a:cubicBezTo>
                    <a:pt x="156115" y="1528763"/>
                    <a:pt x="157353" y="1528953"/>
                    <a:pt x="158496" y="1529334"/>
                  </a:cubicBezTo>
                  <a:cubicBezTo>
                    <a:pt x="163925" y="1530953"/>
                    <a:pt x="167926" y="1536002"/>
                    <a:pt x="167926" y="1541907"/>
                  </a:cubicBezTo>
                  <a:cubicBezTo>
                    <a:pt x="167926" y="1549146"/>
                    <a:pt x="162020" y="1555052"/>
                    <a:pt x="154781" y="1555052"/>
                  </a:cubicBezTo>
                  <a:close/>
                </a:path>
              </a:pathLst>
            </a:custGeom>
            <a:solidFill>
              <a:schemeClr val="accent1"/>
            </a:solidFill>
            <a:ln>
              <a:noFill/>
            </a:ln>
            <a:effectLst>
              <a:outerShdw blurRad="200025" rotWithShape="0" algn="bl" dir="5400000" dist="19050">
                <a:schemeClr val="accent1">
                  <a:alpha val="66666"/>
                </a:scheme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1" name="Google Shape;141;p48"/>
            <p:cNvSpPr/>
            <p:nvPr/>
          </p:nvSpPr>
          <p:spPr>
            <a:xfrm>
              <a:off x="7666005" y="3837621"/>
              <a:ext cx="75628" cy="444531"/>
            </a:xfrm>
            <a:custGeom>
              <a:rect b="b" l="l" r="r" t="t"/>
              <a:pathLst>
                <a:path extrusionOk="0" h="444531" w="75628">
                  <a:moveTo>
                    <a:pt x="58865" y="404146"/>
                  </a:moveTo>
                  <a:lnTo>
                    <a:pt x="58865" y="53816"/>
                  </a:lnTo>
                  <a:lnTo>
                    <a:pt x="30861" y="25813"/>
                  </a:lnTo>
                  <a:cubicBezTo>
                    <a:pt x="32576" y="23241"/>
                    <a:pt x="33528" y="20098"/>
                    <a:pt x="33528" y="16764"/>
                  </a:cubicBezTo>
                  <a:cubicBezTo>
                    <a:pt x="33528" y="7525"/>
                    <a:pt x="26003" y="0"/>
                    <a:pt x="16764" y="0"/>
                  </a:cubicBezTo>
                  <a:cubicBezTo>
                    <a:pt x="7525" y="0"/>
                    <a:pt x="0" y="7525"/>
                    <a:pt x="0" y="16764"/>
                  </a:cubicBezTo>
                  <a:cubicBezTo>
                    <a:pt x="0" y="26003"/>
                    <a:pt x="7525" y="33528"/>
                    <a:pt x="16764" y="33528"/>
                  </a:cubicBezTo>
                  <a:cubicBezTo>
                    <a:pt x="20098" y="33528"/>
                    <a:pt x="23146" y="32480"/>
                    <a:pt x="25813" y="30861"/>
                  </a:cubicBezTo>
                  <a:lnTo>
                    <a:pt x="25813" y="30861"/>
                  </a:lnTo>
                  <a:lnTo>
                    <a:pt x="51721" y="56769"/>
                  </a:lnTo>
                  <a:lnTo>
                    <a:pt x="51721" y="404146"/>
                  </a:lnTo>
                  <a:cubicBezTo>
                    <a:pt x="42196" y="405860"/>
                    <a:pt x="34957" y="414242"/>
                    <a:pt x="34957" y="424148"/>
                  </a:cubicBezTo>
                  <a:cubicBezTo>
                    <a:pt x="34957" y="435388"/>
                    <a:pt x="44101" y="444532"/>
                    <a:pt x="55341" y="444532"/>
                  </a:cubicBezTo>
                  <a:cubicBezTo>
                    <a:pt x="66485" y="444532"/>
                    <a:pt x="75629" y="435388"/>
                    <a:pt x="75629" y="424148"/>
                  </a:cubicBezTo>
                  <a:cubicBezTo>
                    <a:pt x="75629" y="414242"/>
                    <a:pt x="68294" y="405860"/>
                    <a:pt x="58865" y="404146"/>
                  </a:cubicBezTo>
                  <a:close/>
                  <a:moveTo>
                    <a:pt x="55341" y="437388"/>
                  </a:moveTo>
                  <a:cubicBezTo>
                    <a:pt x="48006" y="437388"/>
                    <a:pt x="42101" y="431483"/>
                    <a:pt x="42101" y="424148"/>
                  </a:cubicBezTo>
                  <a:cubicBezTo>
                    <a:pt x="42101" y="418147"/>
                    <a:pt x="46101" y="413099"/>
                    <a:pt x="51721" y="411575"/>
                  </a:cubicBezTo>
                  <a:cubicBezTo>
                    <a:pt x="52864" y="411194"/>
                    <a:pt x="54102" y="411004"/>
                    <a:pt x="55341" y="411004"/>
                  </a:cubicBezTo>
                  <a:cubicBezTo>
                    <a:pt x="56579" y="411004"/>
                    <a:pt x="57722" y="411194"/>
                    <a:pt x="58865" y="411575"/>
                  </a:cubicBezTo>
                  <a:cubicBezTo>
                    <a:pt x="64389" y="413004"/>
                    <a:pt x="68485" y="418147"/>
                    <a:pt x="68485" y="424148"/>
                  </a:cubicBezTo>
                  <a:cubicBezTo>
                    <a:pt x="68485" y="431483"/>
                    <a:pt x="62579" y="437388"/>
                    <a:pt x="55341" y="437388"/>
                  </a:cubicBezTo>
                  <a:close/>
                </a:path>
              </a:pathLst>
            </a:custGeom>
            <a:solidFill>
              <a:schemeClr val="accent1"/>
            </a:solidFill>
            <a:ln>
              <a:noFill/>
            </a:ln>
            <a:effectLst>
              <a:outerShdw blurRad="200025" rotWithShape="0" algn="bl" dir="5400000" dist="19050">
                <a:schemeClr val="accent1">
                  <a:alpha val="66666"/>
                </a:scheme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2" name="Google Shape;142;p48"/>
            <p:cNvSpPr/>
            <p:nvPr/>
          </p:nvSpPr>
          <p:spPr>
            <a:xfrm>
              <a:off x="7350442" y="3539870"/>
              <a:ext cx="240982" cy="701039"/>
            </a:xfrm>
            <a:custGeom>
              <a:rect b="b" l="l" r="r" t="t"/>
              <a:pathLst>
                <a:path extrusionOk="0" h="701039" w="240982">
                  <a:moveTo>
                    <a:pt x="227838" y="667893"/>
                  </a:moveTo>
                  <a:lnTo>
                    <a:pt x="227838" y="410146"/>
                  </a:lnTo>
                  <a:lnTo>
                    <a:pt x="160210" y="342519"/>
                  </a:lnTo>
                  <a:lnTo>
                    <a:pt x="160210" y="214503"/>
                  </a:lnTo>
                  <a:cubicBezTo>
                    <a:pt x="169545" y="212693"/>
                    <a:pt x="176689" y="204407"/>
                    <a:pt x="176689" y="194596"/>
                  </a:cubicBezTo>
                  <a:cubicBezTo>
                    <a:pt x="176689" y="183356"/>
                    <a:pt x="167545" y="174308"/>
                    <a:pt x="156400" y="174308"/>
                  </a:cubicBezTo>
                  <a:cubicBezTo>
                    <a:pt x="145161" y="174308"/>
                    <a:pt x="136017" y="183356"/>
                    <a:pt x="136017" y="194596"/>
                  </a:cubicBezTo>
                  <a:cubicBezTo>
                    <a:pt x="136017" y="204597"/>
                    <a:pt x="143446" y="212979"/>
                    <a:pt x="153067" y="214598"/>
                  </a:cubicBezTo>
                  <a:lnTo>
                    <a:pt x="153067" y="345472"/>
                  </a:lnTo>
                  <a:lnTo>
                    <a:pt x="220694" y="413099"/>
                  </a:lnTo>
                  <a:lnTo>
                    <a:pt x="220694" y="493681"/>
                  </a:lnTo>
                  <a:lnTo>
                    <a:pt x="103441" y="376428"/>
                  </a:lnTo>
                  <a:lnTo>
                    <a:pt x="103441" y="216122"/>
                  </a:lnTo>
                  <a:lnTo>
                    <a:pt x="23813" y="136493"/>
                  </a:lnTo>
                  <a:lnTo>
                    <a:pt x="23813" y="40291"/>
                  </a:lnTo>
                  <a:cubicBezTo>
                    <a:pt x="33242" y="38576"/>
                    <a:pt x="40576" y="30290"/>
                    <a:pt x="40576" y="20288"/>
                  </a:cubicBezTo>
                  <a:cubicBezTo>
                    <a:pt x="40576" y="9144"/>
                    <a:pt x="31432" y="0"/>
                    <a:pt x="20288" y="0"/>
                  </a:cubicBezTo>
                  <a:cubicBezTo>
                    <a:pt x="9049" y="0"/>
                    <a:pt x="0" y="9144"/>
                    <a:pt x="0" y="20288"/>
                  </a:cubicBezTo>
                  <a:cubicBezTo>
                    <a:pt x="0" y="30290"/>
                    <a:pt x="7144" y="38576"/>
                    <a:pt x="16669" y="40291"/>
                  </a:cubicBezTo>
                  <a:lnTo>
                    <a:pt x="16669" y="139446"/>
                  </a:lnTo>
                  <a:lnTo>
                    <a:pt x="96298" y="219075"/>
                  </a:lnTo>
                  <a:lnTo>
                    <a:pt x="96298" y="379381"/>
                  </a:lnTo>
                  <a:lnTo>
                    <a:pt x="220694" y="503777"/>
                  </a:lnTo>
                  <a:lnTo>
                    <a:pt x="220694" y="667893"/>
                  </a:lnTo>
                  <a:cubicBezTo>
                    <a:pt x="213169" y="669512"/>
                    <a:pt x="207454" y="676180"/>
                    <a:pt x="207454" y="684276"/>
                  </a:cubicBezTo>
                  <a:cubicBezTo>
                    <a:pt x="207454" y="693515"/>
                    <a:pt x="214979" y="701040"/>
                    <a:pt x="224218" y="701040"/>
                  </a:cubicBezTo>
                  <a:cubicBezTo>
                    <a:pt x="233458" y="701040"/>
                    <a:pt x="240982" y="693515"/>
                    <a:pt x="240982" y="684276"/>
                  </a:cubicBezTo>
                  <a:cubicBezTo>
                    <a:pt x="240887" y="676275"/>
                    <a:pt x="235267" y="669608"/>
                    <a:pt x="227838" y="667893"/>
                  </a:cubicBezTo>
                  <a:close/>
                  <a:moveTo>
                    <a:pt x="143161" y="194596"/>
                  </a:moveTo>
                  <a:cubicBezTo>
                    <a:pt x="143161" y="187357"/>
                    <a:pt x="149066" y="181451"/>
                    <a:pt x="156400" y="181451"/>
                  </a:cubicBezTo>
                  <a:cubicBezTo>
                    <a:pt x="163639" y="181451"/>
                    <a:pt x="169545" y="187357"/>
                    <a:pt x="169545" y="194596"/>
                  </a:cubicBezTo>
                  <a:cubicBezTo>
                    <a:pt x="169545" y="200501"/>
                    <a:pt x="165640" y="205550"/>
                    <a:pt x="160210" y="207074"/>
                  </a:cubicBezTo>
                  <a:cubicBezTo>
                    <a:pt x="158972" y="207550"/>
                    <a:pt x="157734" y="207740"/>
                    <a:pt x="156400" y="207740"/>
                  </a:cubicBezTo>
                  <a:cubicBezTo>
                    <a:pt x="155257" y="207740"/>
                    <a:pt x="154114" y="207550"/>
                    <a:pt x="153067" y="207264"/>
                  </a:cubicBezTo>
                  <a:cubicBezTo>
                    <a:pt x="147352" y="205835"/>
                    <a:pt x="143161" y="200692"/>
                    <a:pt x="143161" y="194596"/>
                  </a:cubicBezTo>
                  <a:close/>
                  <a:moveTo>
                    <a:pt x="7144" y="20288"/>
                  </a:moveTo>
                  <a:cubicBezTo>
                    <a:pt x="7144" y="13049"/>
                    <a:pt x="13049" y="7144"/>
                    <a:pt x="20288" y="7144"/>
                  </a:cubicBezTo>
                  <a:cubicBezTo>
                    <a:pt x="27527" y="7144"/>
                    <a:pt x="33433" y="13049"/>
                    <a:pt x="33433" y="20288"/>
                  </a:cubicBezTo>
                  <a:cubicBezTo>
                    <a:pt x="33433" y="26289"/>
                    <a:pt x="29337" y="31433"/>
                    <a:pt x="23813" y="32861"/>
                  </a:cubicBezTo>
                  <a:cubicBezTo>
                    <a:pt x="22669" y="33242"/>
                    <a:pt x="21526" y="33433"/>
                    <a:pt x="20288" y="33433"/>
                  </a:cubicBezTo>
                  <a:cubicBezTo>
                    <a:pt x="19050" y="33433"/>
                    <a:pt x="17812" y="33242"/>
                    <a:pt x="16669" y="32861"/>
                  </a:cubicBezTo>
                  <a:cubicBezTo>
                    <a:pt x="11144" y="31337"/>
                    <a:pt x="7144" y="26289"/>
                    <a:pt x="7144" y="20288"/>
                  </a:cubicBezTo>
                  <a:close/>
                </a:path>
              </a:pathLst>
            </a:custGeom>
            <a:solidFill>
              <a:schemeClr val="accent1"/>
            </a:solidFill>
            <a:ln>
              <a:noFill/>
            </a:ln>
            <a:effectLst>
              <a:outerShdw blurRad="200025" rotWithShape="0" algn="bl" dir="5400000" dist="19050">
                <a:schemeClr val="accent1">
                  <a:alpha val="66666"/>
                </a:scheme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3" name="Google Shape;143;p48"/>
            <p:cNvSpPr/>
            <p:nvPr/>
          </p:nvSpPr>
          <p:spPr>
            <a:xfrm>
              <a:off x="7557897" y="2823590"/>
              <a:ext cx="322706" cy="857440"/>
            </a:xfrm>
            <a:custGeom>
              <a:rect b="b" l="l" r="r" t="t"/>
              <a:pathLst>
                <a:path extrusionOk="0" h="857440" w="322706">
                  <a:moveTo>
                    <a:pt x="20098" y="824293"/>
                  </a:moveTo>
                  <a:lnTo>
                    <a:pt x="20098" y="561213"/>
                  </a:lnTo>
                  <a:lnTo>
                    <a:pt x="309563" y="271748"/>
                  </a:lnTo>
                  <a:lnTo>
                    <a:pt x="309563" y="33147"/>
                  </a:lnTo>
                  <a:cubicBezTo>
                    <a:pt x="317087" y="31528"/>
                    <a:pt x="322707" y="24860"/>
                    <a:pt x="322707" y="16764"/>
                  </a:cubicBezTo>
                  <a:cubicBezTo>
                    <a:pt x="322707" y="7525"/>
                    <a:pt x="315182" y="0"/>
                    <a:pt x="305943" y="0"/>
                  </a:cubicBezTo>
                  <a:cubicBezTo>
                    <a:pt x="296704" y="0"/>
                    <a:pt x="289179" y="7525"/>
                    <a:pt x="289179" y="16764"/>
                  </a:cubicBezTo>
                  <a:cubicBezTo>
                    <a:pt x="289179" y="24765"/>
                    <a:pt x="294799" y="31432"/>
                    <a:pt x="302323" y="33147"/>
                  </a:cubicBezTo>
                  <a:lnTo>
                    <a:pt x="302323" y="268796"/>
                  </a:lnTo>
                  <a:lnTo>
                    <a:pt x="12859" y="558260"/>
                  </a:lnTo>
                  <a:lnTo>
                    <a:pt x="12859" y="824389"/>
                  </a:lnTo>
                  <a:cubicBezTo>
                    <a:pt x="5524" y="826103"/>
                    <a:pt x="0" y="832771"/>
                    <a:pt x="0" y="840676"/>
                  </a:cubicBezTo>
                  <a:cubicBezTo>
                    <a:pt x="0" y="849916"/>
                    <a:pt x="7525" y="857441"/>
                    <a:pt x="16764" y="857441"/>
                  </a:cubicBezTo>
                  <a:cubicBezTo>
                    <a:pt x="26003" y="857441"/>
                    <a:pt x="33528" y="849916"/>
                    <a:pt x="33528" y="840676"/>
                  </a:cubicBezTo>
                  <a:cubicBezTo>
                    <a:pt x="33528" y="832580"/>
                    <a:pt x="27718" y="825818"/>
                    <a:pt x="20098" y="824293"/>
                  </a:cubicBezTo>
                  <a:close/>
                </a:path>
              </a:pathLst>
            </a:custGeom>
            <a:solidFill>
              <a:schemeClr val="accent1"/>
            </a:solidFill>
            <a:ln>
              <a:noFill/>
            </a:ln>
            <a:effectLst>
              <a:outerShdw blurRad="200025" rotWithShape="0" algn="bl" dir="5400000" dist="19050">
                <a:schemeClr val="accent1">
                  <a:alpha val="66666"/>
                </a:scheme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BLANK_1_1_1_2_1_1_1">
    <p:spTree>
      <p:nvGrpSpPr>
        <p:cNvPr id="144" name="Shape 144"/>
        <p:cNvGrpSpPr/>
        <p:nvPr/>
      </p:nvGrpSpPr>
      <p:grpSpPr>
        <a:xfrm>
          <a:off x="0" y="0"/>
          <a:ext cx="0" cy="0"/>
          <a:chOff x="0" y="0"/>
          <a:chExt cx="0" cy="0"/>
        </a:xfrm>
      </p:grpSpPr>
      <p:sp>
        <p:nvSpPr>
          <p:cNvPr id="145" name="Google Shape;145;p49"/>
          <p:cNvSpPr txBox="1"/>
          <p:nvPr>
            <p:ph type="title"/>
          </p:nvPr>
        </p:nvSpPr>
        <p:spPr>
          <a:xfrm>
            <a:off x="972450" y="539500"/>
            <a:ext cx="7199100" cy="576000"/>
          </a:xfrm>
          <a:prstGeom prst="rect">
            <a:avLst/>
          </a:prstGeom>
          <a:noFill/>
          <a:ln>
            <a:noFill/>
          </a:ln>
        </p:spPr>
        <p:txBody>
          <a:bodyPr anchorCtr="0" anchor="t" bIns="0" lIns="0" spcFirstLastPara="1" rIns="0" wrap="square" tIns="0">
            <a:noAutofit/>
          </a:bodyPr>
          <a:lstStyle>
            <a:lvl1pPr lvl="0" algn="ctr">
              <a:lnSpc>
                <a:spcPct val="100000"/>
              </a:lnSpc>
              <a:spcBef>
                <a:spcPts val="0"/>
              </a:spcBef>
              <a:spcAft>
                <a:spcPts val="0"/>
              </a:spcAft>
              <a:buSzPts val="3400"/>
              <a:buNone/>
              <a:defRPr/>
            </a:lvl1pPr>
            <a:lvl2pPr lvl="1" algn="ctr">
              <a:lnSpc>
                <a:spcPct val="100000"/>
              </a:lnSpc>
              <a:spcBef>
                <a:spcPts val="0"/>
              </a:spcBef>
              <a:spcAft>
                <a:spcPts val="0"/>
              </a:spcAft>
              <a:buSzPts val="3400"/>
              <a:buFont typeface="Oswald"/>
              <a:buNone/>
              <a:defRPr sz="3400">
                <a:latin typeface="Oswald"/>
                <a:ea typeface="Oswald"/>
                <a:cs typeface="Oswald"/>
                <a:sym typeface="Oswald"/>
              </a:defRPr>
            </a:lvl2pPr>
            <a:lvl3pPr lvl="2" algn="ctr">
              <a:lnSpc>
                <a:spcPct val="100000"/>
              </a:lnSpc>
              <a:spcBef>
                <a:spcPts val="0"/>
              </a:spcBef>
              <a:spcAft>
                <a:spcPts val="0"/>
              </a:spcAft>
              <a:buSzPts val="3400"/>
              <a:buFont typeface="Oswald"/>
              <a:buNone/>
              <a:defRPr sz="3400">
                <a:latin typeface="Oswald"/>
                <a:ea typeface="Oswald"/>
                <a:cs typeface="Oswald"/>
                <a:sym typeface="Oswald"/>
              </a:defRPr>
            </a:lvl3pPr>
            <a:lvl4pPr lvl="3" algn="ctr">
              <a:lnSpc>
                <a:spcPct val="100000"/>
              </a:lnSpc>
              <a:spcBef>
                <a:spcPts val="0"/>
              </a:spcBef>
              <a:spcAft>
                <a:spcPts val="0"/>
              </a:spcAft>
              <a:buSzPts val="3400"/>
              <a:buFont typeface="Oswald"/>
              <a:buNone/>
              <a:defRPr sz="3400">
                <a:latin typeface="Oswald"/>
                <a:ea typeface="Oswald"/>
                <a:cs typeface="Oswald"/>
                <a:sym typeface="Oswald"/>
              </a:defRPr>
            </a:lvl4pPr>
            <a:lvl5pPr lvl="4" algn="ctr">
              <a:lnSpc>
                <a:spcPct val="100000"/>
              </a:lnSpc>
              <a:spcBef>
                <a:spcPts val="0"/>
              </a:spcBef>
              <a:spcAft>
                <a:spcPts val="0"/>
              </a:spcAft>
              <a:buSzPts val="3400"/>
              <a:buFont typeface="Oswald"/>
              <a:buNone/>
              <a:defRPr sz="3400">
                <a:latin typeface="Oswald"/>
                <a:ea typeface="Oswald"/>
                <a:cs typeface="Oswald"/>
                <a:sym typeface="Oswald"/>
              </a:defRPr>
            </a:lvl5pPr>
            <a:lvl6pPr lvl="5" algn="ctr">
              <a:lnSpc>
                <a:spcPct val="100000"/>
              </a:lnSpc>
              <a:spcBef>
                <a:spcPts val="0"/>
              </a:spcBef>
              <a:spcAft>
                <a:spcPts val="0"/>
              </a:spcAft>
              <a:buSzPts val="3400"/>
              <a:buFont typeface="Oswald"/>
              <a:buNone/>
              <a:defRPr sz="3400">
                <a:latin typeface="Oswald"/>
                <a:ea typeface="Oswald"/>
                <a:cs typeface="Oswald"/>
                <a:sym typeface="Oswald"/>
              </a:defRPr>
            </a:lvl6pPr>
            <a:lvl7pPr lvl="6" algn="ctr">
              <a:lnSpc>
                <a:spcPct val="100000"/>
              </a:lnSpc>
              <a:spcBef>
                <a:spcPts val="0"/>
              </a:spcBef>
              <a:spcAft>
                <a:spcPts val="0"/>
              </a:spcAft>
              <a:buSzPts val="3400"/>
              <a:buFont typeface="Oswald"/>
              <a:buNone/>
              <a:defRPr sz="3400">
                <a:latin typeface="Oswald"/>
                <a:ea typeface="Oswald"/>
                <a:cs typeface="Oswald"/>
                <a:sym typeface="Oswald"/>
              </a:defRPr>
            </a:lvl7pPr>
            <a:lvl8pPr lvl="7" algn="ctr">
              <a:lnSpc>
                <a:spcPct val="100000"/>
              </a:lnSpc>
              <a:spcBef>
                <a:spcPts val="0"/>
              </a:spcBef>
              <a:spcAft>
                <a:spcPts val="0"/>
              </a:spcAft>
              <a:buSzPts val="3400"/>
              <a:buFont typeface="Oswald"/>
              <a:buNone/>
              <a:defRPr sz="3400">
                <a:latin typeface="Oswald"/>
                <a:ea typeface="Oswald"/>
                <a:cs typeface="Oswald"/>
                <a:sym typeface="Oswald"/>
              </a:defRPr>
            </a:lvl8pPr>
            <a:lvl9pPr lvl="8" algn="ctr">
              <a:lnSpc>
                <a:spcPct val="100000"/>
              </a:lnSpc>
              <a:spcBef>
                <a:spcPts val="0"/>
              </a:spcBef>
              <a:spcAft>
                <a:spcPts val="0"/>
              </a:spcAft>
              <a:buSzPts val="3400"/>
              <a:buFont typeface="Oswald"/>
              <a:buNone/>
              <a:defRPr sz="3400">
                <a:latin typeface="Oswald"/>
                <a:ea typeface="Oswald"/>
                <a:cs typeface="Oswald"/>
                <a:sym typeface="Oswald"/>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BLANK_1_1_1">
    <p:spTree>
      <p:nvGrpSpPr>
        <p:cNvPr id="20" name="Shape 20"/>
        <p:cNvGrpSpPr/>
        <p:nvPr/>
      </p:nvGrpSpPr>
      <p:grpSpPr>
        <a:xfrm>
          <a:off x="0" y="0"/>
          <a:ext cx="0" cy="0"/>
          <a:chOff x="0" y="0"/>
          <a:chExt cx="0" cy="0"/>
        </a:xfrm>
      </p:grpSpPr>
      <p:sp>
        <p:nvSpPr>
          <p:cNvPr id="21" name="Google Shape;21;p32"/>
          <p:cNvSpPr txBox="1"/>
          <p:nvPr>
            <p:ph idx="1" type="subTitle"/>
          </p:nvPr>
        </p:nvSpPr>
        <p:spPr>
          <a:xfrm>
            <a:off x="5381275" y="3173650"/>
            <a:ext cx="2887500" cy="914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1pPr>
            <a:lvl2pPr lvl="1" algn="ctr">
              <a:lnSpc>
                <a:spcPct val="100000"/>
              </a:lnSpc>
              <a:spcBef>
                <a:spcPts val="0"/>
              </a:spcBef>
              <a:spcAft>
                <a:spcPts val="0"/>
              </a:spcAft>
              <a:buClr>
                <a:schemeClr val="dk1"/>
              </a:buClr>
              <a:buSzPts val="1600"/>
              <a:buFont typeface="DM Sans"/>
              <a:buNone/>
              <a:defRPr sz="1600">
                <a:solidFill>
                  <a:schemeClr val="dk1"/>
                </a:solidFill>
                <a:latin typeface="DM Sans"/>
                <a:ea typeface="DM Sans"/>
                <a:cs typeface="DM Sans"/>
                <a:sym typeface="DM Sans"/>
              </a:defRPr>
            </a:lvl2pPr>
            <a:lvl3pPr lvl="2" algn="ctr">
              <a:lnSpc>
                <a:spcPct val="100000"/>
              </a:lnSpc>
              <a:spcBef>
                <a:spcPts val="0"/>
              </a:spcBef>
              <a:spcAft>
                <a:spcPts val="0"/>
              </a:spcAft>
              <a:buClr>
                <a:schemeClr val="dk1"/>
              </a:buClr>
              <a:buSzPts val="1600"/>
              <a:buFont typeface="DM Sans"/>
              <a:buNone/>
              <a:defRPr sz="1600">
                <a:solidFill>
                  <a:schemeClr val="dk1"/>
                </a:solidFill>
                <a:latin typeface="DM Sans"/>
                <a:ea typeface="DM Sans"/>
                <a:cs typeface="DM Sans"/>
                <a:sym typeface="DM Sans"/>
              </a:defRPr>
            </a:lvl3pPr>
            <a:lvl4pPr lvl="3" algn="ctr">
              <a:lnSpc>
                <a:spcPct val="100000"/>
              </a:lnSpc>
              <a:spcBef>
                <a:spcPts val="0"/>
              </a:spcBef>
              <a:spcAft>
                <a:spcPts val="0"/>
              </a:spcAft>
              <a:buClr>
                <a:schemeClr val="dk1"/>
              </a:buClr>
              <a:buSzPts val="1600"/>
              <a:buFont typeface="DM Sans"/>
              <a:buNone/>
              <a:defRPr sz="1600">
                <a:solidFill>
                  <a:schemeClr val="dk1"/>
                </a:solidFill>
                <a:latin typeface="DM Sans"/>
                <a:ea typeface="DM Sans"/>
                <a:cs typeface="DM Sans"/>
                <a:sym typeface="DM Sans"/>
              </a:defRPr>
            </a:lvl4pPr>
            <a:lvl5pPr lvl="4" algn="ctr">
              <a:lnSpc>
                <a:spcPct val="100000"/>
              </a:lnSpc>
              <a:spcBef>
                <a:spcPts val="0"/>
              </a:spcBef>
              <a:spcAft>
                <a:spcPts val="0"/>
              </a:spcAft>
              <a:buClr>
                <a:schemeClr val="dk1"/>
              </a:buClr>
              <a:buSzPts val="1600"/>
              <a:buFont typeface="DM Sans"/>
              <a:buNone/>
              <a:defRPr sz="1600">
                <a:solidFill>
                  <a:schemeClr val="dk1"/>
                </a:solidFill>
                <a:latin typeface="DM Sans"/>
                <a:ea typeface="DM Sans"/>
                <a:cs typeface="DM Sans"/>
                <a:sym typeface="DM Sans"/>
              </a:defRPr>
            </a:lvl5pPr>
            <a:lvl6pPr lvl="5" algn="ctr">
              <a:lnSpc>
                <a:spcPct val="100000"/>
              </a:lnSpc>
              <a:spcBef>
                <a:spcPts val="0"/>
              </a:spcBef>
              <a:spcAft>
                <a:spcPts val="0"/>
              </a:spcAft>
              <a:buClr>
                <a:schemeClr val="dk1"/>
              </a:buClr>
              <a:buSzPts val="1600"/>
              <a:buFont typeface="DM Sans"/>
              <a:buNone/>
              <a:defRPr sz="1600">
                <a:solidFill>
                  <a:schemeClr val="dk1"/>
                </a:solidFill>
                <a:latin typeface="DM Sans"/>
                <a:ea typeface="DM Sans"/>
                <a:cs typeface="DM Sans"/>
                <a:sym typeface="DM Sans"/>
              </a:defRPr>
            </a:lvl6pPr>
            <a:lvl7pPr lvl="6" algn="ctr">
              <a:lnSpc>
                <a:spcPct val="100000"/>
              </a:lnSpc>
              <a:spcBef>
                <a:spcPts val="0"/>
              </a:spcBef>
              <a:spcAft>
                <a:spcPts val="0"/>
              </a:spcAft>
              <a:buClr>
                <a:schemeClr val="dk1"/>
              </a:buClr>
              <a:buSzPts val="1600"/>
              <a:buFont typeface="DM Sans"/>
              <a:buNone/>
              <a:defRPr sz="1600">
                <a:solidFill>
                  <a:schemeClr val="dk1"/>
                </a:solidFill>
                <a:latin typeface="DM Sans"/>
                <a:ea typeface="DM Sans"/>
                <a:cs typeface="DM Sans"/>
                <a:sym typeface="DM Sans"/>
              </a:defRPr>
            </a:lvl7pPr>
            <a:lvl8pPr lvl="7" algn="ctr">
              <a:lnSpc>
                <a:spcPct val="100000"/>
              </a:lnSpc>
              <a:spcBef>
                <a:spcPts val="0"/>
              </a:spcBef>
              <a:spcAft>
                <a:spcPts val="0"/>
              </a:spcAft>
              <a:buClr>
                <a:schemeClr val="dk1"/>
              </a:buClr>
              <a:buSzPts val="1600"/>
              <a:buFont typeface="DM Sans"/>
              <a:buNone/>
              <a:defRPr sz="1600">
                <a:solidFill>
                  <a:schemeClr val="dk1"/>
                </a:solidFill>
                <a:latin typeface="DM Sans"/>
                <a:ea typeface="DM Sans"/>
                <a:cs typeface="DM Sans"/>
                <a:sym typeface="DM Sans"/>
              </a:defRPr>
            </a:lvl8pPr>
            <a:lvl9pPr lvl="8" algn="ctr">
              <a:lnSpc>
                <a:spcPct val="100000"/>
              </a:lnSpc>
              <a:spcBef>
                <a:spcPts val="0"/>
              </a:spcBef>
              <a:spcAft>
                <a:spcPts val="0"/>
              </a:spcAft>
              <a:buClr>
                <a:schemeClr val="dk1"/>
              </a:buClr>
              <a:buSzPts val="1600"/>
              <a:buFont typeface="DM Sans"/>
              <a:buNone/>
              <a:defRPr sz="1600">
                <a:solidFill>
                  <a:schemeClr val="dk1"/>
                </a:solidFill>
                <a:latin typeface="DM Sans"/>
                <a:ea typeface="DM Sans"/>
                <a:cs typeface="DM Sans"/>
                <a:sym typeface="DM Sans"/>
              </a:defRPr>
            </a:lvl9pPr>
          </a:lstStyle>
          <a:p/>
        </p:txBody>
      </p:sp>
      <p:sp>
        <p:nvSpPr>
          <p:cNvPr id="22" name="Google Shape;22;p32"/>
          <p:cNvSpPr txBox="1"/>
          <p:nvPr>
            <p:ph type="title"/>
          </p:nvPr>
        </p:nvSpPr>
        <p:spPr>
          <a:xfrm>
            <a:off x="720000" y="539500"/>
            <a:ext cx="7704000" cy="5760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3400"/>
              <a:buNone/>
              <a:defRPr/>
            </a:lvl1pPr>
            <a:lvl2pPr lvl="1" algn="l">
              <a:lnSpc>
                <a:spcPct val="100000"/>
              </a:lnSpc>
              <a:spcBef>
                <a:spcPts val="0"/>
              </a:spcBef>
              <a:spcAft>
                <a:spcPts val="0"/>
              </a:spcAft>
              <a:buSzPts val="3400"/>
              <a:buFont typeface="Oswald"/>
              <a:buNone/>
              <a:defRPr sz="3400">
                <a:latin typeface="Oswald"/>
                <a:ea typeface="Oswald"/>
                <a:cs typeface="Oswald"/>
                <a:sym typeface="Oswald"/>
              </a:defRPr>
            </a:lvl2pPr>
            <a:lvl3pPr lvl="2" algn="l">
              <a:lnSpc>
                <a:spcPct val="100000"/>
              </a:lnSpc>
              <a:spcBef>
                <a:spcPts val="0"/>
              </a:spcBef>
              <a:spcAft>
                <a:spcPts val="0"/>
              </a:spcAft>
              <a:buSzPts val="3400"/>
              <a:buFont typeface="Oswald"/>
              <a:buNone/>
              <a:defRPr sz="3400">
                <a:latin typeface="Oswald"/>
                <a:ea typeface="Oswald"/>
                <a:cs typeface="Oswald"/>
                <a:sym typeface="Oswald"/>
              </a:defRPr>
            </a:lvl3pPr>
            <a:lvl4pPr lvl="3" algn="l">
              <a:lnSpc>
                <a:spcPct val="100000"/>
              </a:lnSpc>
              <a:spcBef>
                <a:spcPts val="0"/>
              </a:spcBef>
              <a:spcAft>
                <a:spcPts val="0"/>
              </a:spcAft>
              <a:buSzPts val="3400"/>
              <a:buFont typeface="Oswald"/>
              <a:buNone/>
              <a:defRPr sz="3400">
                <a:latin typeface="Oswald"/>
                <a:ea typeface="Oswald"/>
                <a:cs typeface="Oswald"/>
                <a:sym typeface="Oswald"/>
              </a:defRPr>
            </a:lvl4pPr>
            <a:lvl5pPr lvl="4" algn="l">
              <a:lnSpc>
                <a:spcPct val="100000"/>
              </a:lnSpc>
              <a:spcBef>
                <a:spcPts val="0"/>
              </a:spcBef>
              <a:spcAft>
                <a:spcPts val="0"/>
              </a:spcAft>
              <a:buSzPts val="3400"/>
              <a:buFont typeface="Oswald"/>
              <a:buNone/>
              <a:defRPr sz="3400">
                <a:latin typeface="Oswald"/>
                <a:ea typeface="Oswald"/>
                <a:cs typeface="Oswald"/>
                <a:sym typeface="Oswald"/>
              </a:defRPr>
            </a:lvl5pPr>
            <a:lvl6pPr lvl="5" algn="l">
              <a:lnSpc>
                <a:spcPct val="100000"/>
              </a:lnSpc>
              <a:spcBef>
                <a:spcPts val="0"/>
              </a:spcBef>
              <a:spcAft>
                <a:spcPts val="0"/>
              </a:spcAft>
              <a:buSzPts val="3400"/>
              <a:buFont typeface="Oswald"/>
              <a:buNone/>
              <a:defRPr sz="3400">
                <a:latin typeface="Oswald"/>
                <a:ea typeface="Oswald"/>
                <a:cs typeface="Oswald"/>
                <a:sym typeface="Oswald"/>
              </a:defRPr>
            </a:lvl6pPr>
            <a:lvl7pPr lvl="6" algn="l">
              <a:lnSpc>
                <a:spcPct val="100000"/>
              </a:lnSpc>
              <a:spcBef>
                <a:spcPts val="0"/>
              </a:spcBef>
              <a:spcAft>
                <a:spcPts val="0"/>
              </a:spcAft>
              <a:buSzPts val="3400"/>
              <a:buFont typeface="Oswald"/>
              <a:buNone/>
              <a:defRPr sz="3400">
                <a:latin typeface="Oswald"/>
                <a:ea typeface="Oswald"/>
                <a:cs typeface="Oswald"/>
                <a:sym typeface="Oswald"/>
              </a:defRPr>
            </a:lvl7pPr>
            <a:lvl8pPr lvl="7" algn="l">
              <a:lnSpc>
                <a:spcPct val="100000"/>
              </a:lnSpc>
              <a:spcBef>
                <a:spcPts val="0"/>
              </a:spcBef>
              <a:spcAft>
                <a:spcPts val="0"/>
              </a:spcAft>
              <a:buSzPts val="3400"/>
              <a:buFont typeface="Oswald"/>
              <a:buNone/>
              <a:defRPr sz="3400">
                <a:latin typeface="Oswald"/>
                <a:ea typeface="Oswald"/>
                <a:cs typeface="Oswald"/>
                <a:sym typeface="Oswald"/>
              </a:defRPr>
            </a:lvl8pPr>
            <a:lvl9pPr lvl="8" algn="l">
              <a:lnSpc>
                <a:spcPct val="100000"/>
              </a:lnSpc>
              <a:spcBef>
                <a:spcPts val="0"/>
              </a:spcBef>
              <a:spcAft>
                <a:spcPts val="0"/>
              </a:spcAft>
              <a:buSzPts val="3400"/>
              <a:buFont typeface="Oswald"/>
              <a:buNone/>
              <a:defRPr sz="3400">
                <a:latin typeface="Oswald"/>
                <a:ea typeface="Oswald"/>
                <a:cs typeface="Oswald"/>
                <a:sym typeface="Oswald"/>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LANK_1_1_1_1_1_1_1_1">
    <p:spTree>
      <p:nvGrpSpPr>
        <p:cNvPr id="146" name="Shape 146"/>
        <p:cNvGrpSpPr/>
        <p:nvPr/>
      </p:nvGrpSpPr>
      <p:grpSpPr>
        <a:xfrm>
          <a:off x="0" y="0"/>
          <a:ext cx="0" cy="0"/>
          <a:chOff x="0" y="0"/>
          <a:chExt cx="0" cy="0"/>
        </a:xfrm>
      </p:grpSpPr>
      <p:sp>
        <p:nvSpPr>
          <p:cNvPr id="147" name="Google Shape;147;p50"/>
          <p:cNvSpPr txBox="1"/>
          <p:nvPr>
            <p:ph type="title"/>
          </p:nvPr>
        </p:nvSpPr>
        <p:spPr>
          <a:xfrm>
            <a:off x="1495425" y="1599975"/>
            <a:ext cx="1322100" cy="3657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2200"/>
              <a:buNone/>
              <a:defRPr sz="2200"/>
            </a:lvl1pPr>
            <a:lvl2pPr lvl="1" algn="l">
              <a:lnSpc>
                <a:spcPct val="100000"/>
              </a:lnSpc>
              <a:spcBef>
                <a:spcPts val="0"/>
              </a:spcBef>
              <a:spcAft>
                <a:spcPts val="0"/>
              </a:spcAft>
              <a:buSzPts val="2200"/>
              <a:buFont typeface="Oswald"/>
              <a:buNone/>
              <a:defRPr sz="2200">
                <a:latin typeface="Oswald"/>
                <a:ea typeface="Oswald"/>
                <a:cs typeface="Oswald"/>
                <a:sym typeface="Oswald"/>
              </a:defRPr>
            </a:lvl2pPr>
            <a:lvl3pPr lvl="2" algn="l">
              <a:lnSpc>
                <a:spcPct val="100000"/>
              </a:lnSpc>
              <a:spcBef>
                <a:spcPts val="0"/>
              </a:spcBef>
              <a:spcAft>
                <a:spcPts val="0"/>
              </a:spcAft>
              <a:buSzPts val="2200"/>
              <a:buFont typeface="Oswald"/>
              <a:buNone/>
              <a:defRPr sz="2200">
                <a:latin typeface="Oswald"/>
                <a:ea typeface="Oswald"/>
                <a:cs typeface="Oswald"/>
                <a:sym typeface="Oswald"/>
              </a:defRPr>
            </a:lvl3pPr>
            <a:lvl4pPr lvl="3" algn="l">
              <a:lnSpc>
                <a:spcPct val="100000"/>
              </a:lnSpc>
              <a:spcBef>
                <a:spcPts val="0"/>
              </a:spcBef>
              <a:spcAft>
                <a:spcPts val="0"/>
              </a:spcAft>
              <a:buSzPts val="2200"/>
              <a:buFont typeface="Oswald"/>
              <a:buNone/>
              <a:defRPr sz="2200">
                <a:latin typeface="Oswald"/>
                <a:ea typeface="Oswald"/>
                <a:cs typeface="Oswald"/>
                <a:sym typeface="Oswald"/>
              </a:defRPr>
            </a:lvl4pPr>
            <a:lvl5pPr lvl="4" algn="l">
              <a:lnSpc>
                <a:spcPct val="100000"/>
              </a:lnSpc>
              <a:spcBef>
                <a:spcPts val="0"/>
              </a:spcBef>
              <a:spcAft>
                <a:spcPts val="0"/>
              </a:spcAft>
              <a:buSzPts val="2200"/>
              <a:buFont typeface="Oswald"/>
              <a:buNone/>
              <a:defRPr sz="2200">
                <a:latin typeface="Oswald"/>
                <a:ea typeface="Oswald"/>
                <a:cs typeface="Oswald"/>
                <a:sym typeface="Oswald"/>
              </a:defRPr>
            </a:lvl5pPr>
            <a:lvl6pPr lvl="5" algn="l">
              <a:lnSpc>
                <a:spcPct val="100000"/>
              </a:lnSpc>
              <a:spcBef>
                <a:spcPts val="0"/>
              </a:spcBef>
              <a:spcAft>
                <a:spcPts val="0"/>
              </a:spcAft>
              <a:buSzPts val="2200"/>
              <a:buFont typeface="Oswald"/>
              <a:buNone/>
              <a:defRPr sz="2200">
                <a:latin typeface="Oswald"/>
                <a:ea typeface="Oswald"/>
                <a:cs typeface="Oswald"/>
                <a:sym typeface="Oswald"/>
              </a:defRPr>
            </a:lvl6pPr>
            <a:lvl7pPr lvl="6" algn="l">
              <a:lnSpc>
                <a:spcPct val="100000"/>
              </a:lnSpc>
              <a:spcBef>
                <a:spcPts val="0"/>
              </a:spcBef>
              <a:spcAft>
                <a:spcPts val="0"/>
              </a:spcAft>
              <a:buSzPts val="2200"/>
              <a:buFont typeface="Oswald"/>
              <a:buNone/>
              <a:defRPr sz="2200">
                <a:latin typeface="Oswald"/>
                <a:ea typeface="Oswald"/>
                <a:cs typeface="Oswald"/>
                <a:sym typeface="Oswald"/>
              </a:defRPr>
            </a:lvl7pPr>
            <a:lvl8pPr lvl="7" algn="l">
              <a:lnSpc>
                <a:spcPct val="100000"/>
              </a:lnSpc>
              <a:spcBef>
                <a:spcPts val="0"/>
              </a:spcBef>
              <a:spcAft>
                <a:spcPts val="0"/>
              </a:spcAft>
              <a:buSzPts val="2200"/>
              <a:buFont typeface="Oswald"/>
              <a:buNone/>
              <a:defRPr sz="2200">
                <a:latin typeface="Oswald"/>
                <a:ea typeface="Oswald"/>
                <a:cs typeface="Oswald"/>
                <a:sym typeface="Oswald"/>
              </a:defRPr>
            </a:lvl8pPr>
            <a:lvl9pPr lvl="8" algn="l">
              <a:lnSpc>
                <a:spcPct val="100000"/>
              </a:lnSpc>
              <a:spcBef>
                <a:spcPts val="0"/>
              </a:spcBef>
              <a:spcAft>
                <a:spcPts val="0"/>
              </a:spcAft>
              <a:buSzPts val="2200"/>
              <a:buFont typeface="Oswald"/>
              <a:buNone/>
              <a:defRPr sz="2200">
                <a:latin typeface="Oswald"/>
                <a:ea typeface="Oswald"/>
                <a:cs typeface="Oswald"/>
                <a:sym typeface="Oswald"/>
              </a:defRPr>
            </a:lvl9pPr>
          </a:lstStyle>
          <a:p/>
        </p:txBody>
      </p:sp>
      <p:sp>
        <p:nvSpPr>
          <p:cNvPr id="148" name="Google Shape;148;p50"/>
          <p:cNvSpPr txBox="1"/>
          <p:nvPr>
            <p:ph idx="1" type="subTitle"/>
          </p:nvPr>
        </p:nvSpPr>
        <p:spPr>
          <a:xfrm>
            <a:off x="1495425" y="2003850"/>
            <a:ext cx="1322100" cy="6546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1pPr>
            <a:lvl2pPr lvl="1" algn="l">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2pPr>
            <a:lvl3pPr lvl="2" algn="l">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3pPr>
            <a:lvl4pPr lvl="3" algn="l">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4pPr>
            <a:lvl5pPr lvl="4" algn="l">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5pPr>
            <a:lvl6pPr lvl="5" algn="l">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6pPr>
            <a:lvl7pPr lvl="6" algn="l">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7pPr>
            <a:lvl8pPr lvl="7" algn="l">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8pPr>
            <a:lvl9pPr lvl="8" algn="l">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9pPr>
          </a:lstStyle>
          <a:p/>
        </p:txBody>
      </p:sp>
      <p:sp>
        <p:nvSpPr>
          <p:cNvPr id="149" name="Google Shape;149;p50"/>
          <p:cNvSpPr txBox="1"/>
          <p:nvPr>
            <p:ph idx="2" type="title"/>
          </p:nvPr>
        </p:nvSpPr>
        <p:spPr>
          <a:xfrm>
            <a:off x="4211550" y="1599975"/>
            <a:ext cx="1322100" cy="3657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2200"/>
              <a:buNone/>
              <a:defRPr sz="2200"/>
            </a:lvl1pPr>
            <a:lvl2pPr lvl="1" algn="l">
              <a:lnSpc>
                <a:spcPct val="100000"/>
              </a:lnSpc>
              <a:spcBef>
                <a:spcPts val="0"/>
              </a:spcBef>
              <a:spcAft>
                <a:spcPts val="0"/>
              </a:spcAft>
              <a:buSzPts val="2200"/>
              <a:buFont typeface="Oswald"/>
              <a:buNone/>
              <a:defRPr sz="2200">
                <a:latin typeface="Oswald"/>
                <a:ea typeface="Oswald"/>
                <a:cs typeface="Oswald"/>
                <a:sym typeface="Oswald"/>
              </a:defRPr>
            </a:lvl2pPr>
            <a:lvl3pPr lvl="2" algn="l">
              <a:lnSpc>
                <a:spcPct val="100000"/>
              </a:lnSpc>
              <a:spcBef>
                <a:spcPts val="0"/>
              </a:spcBef>
              <a:spcAft>
                <a:spcPts val="0"/>
              </a:spcAft>
              <a:buSzPts val="2200"/>
              <a:buFont typeface="Oswald"/>
              <a:buNone/>
              <a:defRPr sz="2200">
                <a:latin typeface="Oswald"/>
                <a:ea typeface="Oswald"/>
                <a:cs typeface="Oswald"/>
                <a:sym typeface="Oswald"/>
              </a:defRPr>
            </a:lvl3pPr>
            <a:lvl4pPr lvl="3" algn="l">
              <a:lnSpc>
                <a:spcPct val="100000"/>
              </a:lnSpc>
              <a:spcBef>
                <a:spcPts val="0"/>
              </a:spcBef>
              <a:spcAft>
                <a:spcPts val="0"/>
              </a:spcAft>
              <a:buSzPts val="2200"/>
              <a:buFont typeface="Oswald"/>
              <a:buNone/>
              <a:defRPr sz="2200">
                <a:latin typeface="Oswald"/>
                <a:ea typeface="Oswald"/>
                <a:cs typeface="Oswald"/>
                <a:sym typeface="Oswald"/>
              </a:defRPr>
            </a:lvl4pPr>
            <a:lvl5pPr lvl="4" algn="l">
              <a:lnSpc>
                <a:spcPct val="100000"/>
              </a:lnSpc>
              <a:spcBef>
                <a:spcPts val="0"/>
              </a:spcBef>
              <a:spcAft>
                <a:spcPts val="0"/>
              </a:spcAft>
              <a:buSzPts val="2200"/>
              <a:buFont typeface="Oswald"/>
              <a:buNone/>
              <a:defRPr sz="2200">
                <a:latin typeface="Oswald"/>
                <a:ea typeface="Oswald"/>
                <a:cs typeface="Oswald"/>
                <a:sym typeface="Oswald"/>
              </a:defRPr>
            </a:lvl5pPr>
            <a:lvl6pPr lvl="5" algn="l">
              <a:lnSpc>
                <a:spcPct val="100000"/>
              </a:lnSpc>
              <a:spcBef>
                <a:spcPts val="0"/>
              </a:spcBef>
              <a:spcAft>
                <a:spcPts val="0"/>
              </a:spcAft>
              <a:buSzPts val="2200"/>
              <a:buFont typeface="Oswald"/>
              <a:buNone/>
              <a:defRPr sz="2200">
                <a:latin typeface="Oswald"/>
                <a:ea typeface="Oswald"/>
                <a:cs typeface="Oswald"/>
                <a:sym typeface="Oswald"/>
              </a:defRPr>
            </a:lvl6pPr>
            <a:lvl7pPr lvl="6" algn="l">
              <a:lnSpc>
                <a:spcPct val="100000"/>
              </a:lnSpc>
              <a:spcBef>
                <a:spcPts val="0"/>
              </a:spcBef>
              <a:spcAft>
                <a:spcPts val="0"/>
              </a:spcAft>
              <a:buSzPts val="2200"/>
              <a:buFont typeface="Oswald"/>
              <a:buNone/>
              <a:defRPr sz="2200">
                <a:latin typeface="Oswald"/>
                <a:ea typeface="Oswald"/>
                <a:cs typeface="Oswald"/>
                <a:sym typeface="Oswald"/>
              </a:defRPr>
            </a:lvl7pPr>
            <a:lvl8pPr lvl="7" algn="l">
              <a:lnSpc>
                <a:spcPct val="100000"/>
              </a:lnSpc>
              <a:spcBef>
                <a:spcPts val="0"/>
              </a:spcBef>
              <a:spcAft>
                <a:spcPts val="0"/>
              </a:spcAft>
              <a:buSzPts val="2200"/>
              <a:buFont typeface="Oswald"/>
              <a:buNone/>
              <a:defRPr sz="2200">
                <a:latin typeface="Oswald"/>
                <a:ea typeface="Oswald"/>
                <a:cs typeface="Oswald"/>
                <a:sym typeface="Oswald"/>
              </a:defRPr>
            </a:lvl8pPr>
            <a:lvl9pPr lvl="8" algn="l">
              <a:lnSpc>
                <a:spcPct val="100000"/>
              </a:lnSpc>
              <a:spcBef>
                <a:spcPts val="0"/>
              </a:spcBef>
              <a:spcAft>
                <a:spcPts val="0"/>
              </a:spcAft>
              <a:buSzPts val="2200"/>
              <a:buFont typeface="Oswald"/>
              <a:buNone/>
              <a:defRPr sz="2200">
                <a:latin typeface="Oswald"/>
                <a:ea typeface="Oswald"/>
                <a:cs typeface="Oswald"/>
                <a:sym typeface="Oswald"/>
              </a:defRPr>
            </a:lvl9pPr>
          </a:lstStyle>
          <a:p/>
        </p:txBody>
      </p:sp>
      <p:sp>
        <p:nvSpPr>
          <p:cNvPr id="150" name="Google Shape;150;p50"/>
          <p:cNvSpPr txBox="1"/>
          <p:nvPr>
            <p:ph idx="3" type="subTitle"/>
          </p:nvPr>
        </p:nvSpPr>
        <p:spPr>
          <a:xfrm>
            <a:off x="4211550" y="2003850"/>
            <a:ext cx="1322100" cy="6546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1pPr>
            <a:lvl2pPr lvl="1" algn="l">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2pPr>
            <a:lvl3pPr lvl="2" algn="l">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3pPr>
            <a:lvl4pPr lvl="3" algn="l">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4pPr>
            <a:lvl5pPr lvl="4" algn="l">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5pPr>
            <a:lvl6pPr lvl="5" algn="l">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6pPr>
            <a:lvl7pPr lvl="6" algn="l">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7pPr>
            <a:lvl8pPr lvl="7" algn="l">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8pPr>
            <a:lvl9pPr lvl="8" algn="l">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9pPr>
          </a:lstStyle>
          <a:p/>
        </p:txBody>
      </p:sp>
      <p:sp>
        <p:nvSpPr>
          <p:cNvPr id="151" name="Google Shape;151;p50"/>
          <p:cNvSpPr txBox="1"/>
          <p:nvPr>
            <p:ph idx="4" type="title"/>
          </p:nvPr>
        </p:nvSpPr>
        <p:spPr>
          <a:xfrm>
            <a:off x="1495425" y="3329975"/>
            <a:ext cx="1322100" cy="3663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2200"/>
              <a:buNone/>
              <a:defRPr sz="2200"/>
            </a:lvl1pPr>
            <a:lvl2pPr lvl="1" algn="l">
              <a:lnSpc>
                <a:spcPct val="100000"/>
              </a:lnSpc>
              <a:spcBef>
                <a:spcPts val="0"/>
              </a:spcBef>
              <a:spcAft>
                <a:spcPts val="0"/>
              </a:spcAft>
              <a:buSzPts val="2200"/>
              <a:buFont typeface="Oswald"/>
              <a:buNone/>
              <a:defRPr sz="2200">
                <a:latin typeface="Oswald"/>
                <a:ea typeface="Oswald"/>
                <a:cs typeface="Oswald"/>
                <a:sym typeface="Oswald"/>
              </a:defRPr>
            </a:lvl2pPr>
            <a:lvl3pPr lvl="2" algn="l">
              <a:lnSpc>
                <a:spcPct val="100000"/>
              </a:lnSpc>
              <a:spcBef>
                <a:spcPts val="0"/>
              </a:spcBef>
              <a:spcAft>
                <a:spcPts val="0"/>
              </a:spcAft>
              <a:buSzPts val="2200"/>
              <a:buFont typeface="Oswald"/>
              <a:buNone/>
              <a:defRPr sz="2200">
                <a:latin typeface="Oswald"/>
                <a:ea typeface="Oswald"/>
                <a:cs typeface="Oswald"/>
                <a:sym typeface="Oswald"/>
              </a:defRPr>
            </a:lvl3pPr>
            <a:lvl4pPr lvl="3" algn="l">
              <a:lnSpc>
                <a:spcPct val="100000"/>
              </a:lnSpc>
              <a:spcBef>
                <a:spcPts val="0"/>
              </a:spcBef>
              <a:spcAft>
                <a:spcPts val="0"/>
              </a:spcAft>
              <a:buSzPts val="2200"/>
              <a:buFont typeface="Oswald"/>
              <a:buNone/>
              <a:defRPr sz="2200">
                <a:latin typeface="Oswald"/>
                <a:ea typeface="Oswald"/>
                <a:cs typeface="Oswald"/>
                <a:sym typeface="Oswald"/>
              </a:defRPr>
            </a:lvl4pPr>
            <a:lvl5pPr lvl="4" algn="l">
              <a:lnSpc>
                <a:spcPct val="100000"/>
              </a:lnSpc>
              <a:spcBef>
                <a:spcPts val="0"/>
              </a:spcBef>
              <a:spcAft>
                <a:spcPts val="0"/>
              </a:spcAft>
              <a:buSzPts val="2200"/>
              <a:buFont typeface="Oswald"/>
              <a:buNone/>
              <a:defRPr sz="2200">
                <a:latin typeface="Oswald"/>
                <a:ea typeface="Oswald"/>
                <a:cs typeface="Oswald"/>
                <a:sym typeface="Oswald"/>
              </a:defRPr>
            </a:lvl5pPr>
            <a:lvl6pPr lvl="5" algn="l">
              <a:lnSpc>
                <a:spcPct val="100000"/>
              </a:lnSpc>
              <a:spcBef>
                <a:spcPts val="0"/>
              </a:spcBef>
              <a:spcAft>
                <a:spcPts val="0"/>
              </a:spcAft>
              <a:buSzPts val="2200"/>
              <a:buFont typeface="Oswald"/>
              <a:buNone/>
              <a:defRPr sz="2200">
                <a:latin typeface="Oswald"/>
                <a:ea typeface="Oswald"/>
                <a:cs typeface="Oswald"/>
                <a:sym typeface="Oswald"/>
              </a:defRPr>
            </a:lvl6pPr>
            <a:lvl7pPr lvl="6" algn="l">
              <a:lnSpc>
                <a:spcPct val="100000"/>
              </a:lnSpc>
              <a:spcBef>
                <a:spcPts val="0"/>
              </a:spcBef>
              <a:spcAft>
                <a:spcPts val="0"/>
              </a:spcAft>
              <a:buSzPts val="2200"/>
              <a:buFont typeface="Oswald"/>
              <a:buNone/>
              <a:defRPr sz="2200">
                <a:latin typeface="Oswald"/>
                <a:ea typeface="Oswald"/>
                <a:cs typeface="Oswald"/>
                <a:sym typeface="Oswald"/>
              </a:defRPr>
            </a:lvl7pPr>
            <a:lvl8pPr lvl="7" algn="l">
              <a:lnSpc>
                <a:spcPct val="100000"/>
              </a:lnSpc>
              <a:spcBef>
                <a:spcPts val="0"/>
              </a:spcBef>
              <a:spcAft>
                <a:spcPts val="0"/>
              </a:spcAft>
              <a:buSzPts val="2200"/>
              <a:buFont typeface="Oswald"/>
              <a:buNone/>
              <a:defRPr sz="2200">
                <a:latin typeface="Oswald"/>
                <a:ea typeface="Oswald"/>
                <a:cs typeface="Oswald"/>
                <a:sym typeface="Oswald"/>
              </a:defRPr>
            </a:lvl8pPr>
            <a:lvl9pPr lvl="8" algn="l">
              <a:lnSpc>
                <a:spcPct val="100000"/>
              </a:lnSpc>
              <a:spcBef>
                <a:spcPts val="0"/>
              </a:spcBef>
              <a:spcAft>
                <a:spcPts val="0"/>
              </a:spcAft>
              <a:buSzPts val="2200"/>
              <a:buFont typeface="Oswald"/>
              <a:buNone/>
              <a:defRPr sz="2200">
                <a:latin typeface="Oswald"/>
                <a:ea typeface="Oswald"/>
                <a:cs typeface="Oswald"/>
                <a:sym typeface="Oswald"/>
              </a:defRPr>
            </a:lvl9pPr>
          </a:lstStyle>
          <a:p/>
        </p:txBody>
      </p:sp>
      <p:sp>
        <p:nvSpPr>
          <p:cNvPr id="152" name="Google Shape;152;p50"/>
          <p:cNvSpPr txBox="1"/>
          <p:nvPr>
            <p:ph idx="5" type="subTitle"/>
          </p:nvPr>
        </p:nvSpPr>
        <p:spPr>
          <a:xfrm>
            <a:off x="1495425" y="3733325"/>
            <a:ext cx="1322100" cy="6552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1pPr>
            <a:lvl2pPr lvl="1" algn="l">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2pPr>
            <a:lvl3pPr lvl="2" algn="l">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3pPr>
            <a:lvl4pPr lvl="3" algn="l">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4pPr>
            <a:lvl5pPr lvl="4" algn="l">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5pPr>
            <a:lvl6pPr lvl="5" algn="l">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6pPr>
            <a:lvl7pPr lvl="6" algn="l">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7pPr>
            <a:lvl8pPr lvl="7" algn="l">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8pPr>
            <a:lvl9pPr lvl="8" algn="l">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9pPr>
          </a:lstStyle>
          <a:p/>
        </p:txBody>
      </p:sp>
      <p:sp>
        <p:nvSpPr>
          <p:cNvPr id="153" name="Google Shape;153;p50"/>
          <p:cNvSpPr txBox="1"/>
          <p:nvPr>
            <p:ph idx="6" type="title"/>
          </p:nvPr>
        </p:nvSpPr>
        <p:spPr>
          <a:xfrm>
            <a:off x="4211550" y="3329974"/>
            <a:ext cx="1322100" cy="3639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2200"/>
              <a:buNone/>
              <a:defRPr sz="2200"/>
            </a:lvl1pPr>
            <a:lvl2pPr lvl="1" algn="l">
              <a:lnSpc>
                <a:spcPct val="100000"/>
              </a:lnSpc>
              <a:spcBef>
                <a:spcPts val="0"/>
              </a:spcBef>
              <a:spcAft>
                <a:spcPts val="0"/>
              </a:spcAft>
              <a:buSzPts val="2200"/>
              <a:buFont typeface="Oswald"/>
              <a:buNone/>
              <a:defRPr sz="2200">
                <a:latin typeface="Oswald"/>
                <a:ea typeface="Oswald"/>
                <a:cs typeface="Oswald"/>
                <a:sym typeface="Oswald"/>
              </a:defRPr>
            </a:lvl2pPr>
            <a:lvl3pPr lvl="2" algn="l">
              <a:lnSpc>
                <a:spcPct val="100000"/>
              </a:lnSpc>
              <a:spcBef>
                <a:spcPts val="0"/>
              </a:spcBef>
              <a:spcAft>
                <a:spcPts val="0"/>
              </a:spcAft>
              <a:buSzPts val="2200"/>
              <a:buFont typeface="Oswald"/>
              <a:buNone/>
              <a:defRPr sz="2200">
                <a:latin typeface="Oswald"/>
                <a:ea typeface="Oswald"/>
                <a:cs typeface="Oswald"/>
                <a:sym typeface="Oswald"/>
              </a:defRPr>
            </a:lvl3pPr>
            <a:lvl4pPr lvl="3" algn="l">
              <a:lnSpc>
                <a:spcPct val="100000"/>
              </a:lnSpc>
              <a:spcBef>
                <a:spcPts val="0"/>
              </a:spcBef>
              <a:spcAft>
                <a:spcPts val="0"/>
              </a:spcAft>
              <a:buSzPts val="2200"/>
              <a:buFont typeface="Oswald"/>
              <a:buNone/>
              <a:defRPr sz="2200">
                <a:latin typeface="Oswald"/>
                <a:ea typeface="Oswald"/>
                <a:cs typeface="Oswald"/>
                <a:sym typeface="Oswald"/>
              </a:defRPr>
            </a:lvl4pPr>
            <a:lvl5pPr lvl="4" algn="l">
              <a:lnSpc>
                <a:spcPct val="100000"/>
              </a:lnSpc>
              <a:spcBef>
                <a:spcPts val="0"/>
              </a:spcBef>
              <a:spcAft>
                <a:spcPts val="0"/>
              </a:spcAft>
              <a:buSzPts val="2200"/>
              <a:buFont typeface="Oswald"/>
              <a:buNone/>
              <a:defRPr sz="2200">
                <a:latin typeface="Oswald"/>
                <a:ea typeface="Oswald"/>
                <a:cs typeface="Oswald"/>
                <a:sym typeface="Oswald"/>
              </a:defRPr>
            </a:lvl5pPr>
            <a:lvl6pPr lvl="5" algn="l">
              <a:lnSpc>
                <a:spcPct val="100000"/>
              </a:lnSpc>
              <a:spcBef>
                <a:spcPts val="0"/>
              </a:spcBef>
              <a:spcAft>
                <a:spcPts val="0"/>
              </a:spcAft>
              <a:buSzPts val="2200"/>
              <a:buFont typeface="Oswald"/>
              <a:buNone/>
              <a:defRPr sz="2200">
                <a:latin typeface="Oswald"/>
                <a:ea typeface="Oswald"/>
                <a:cs typeface="Oswald"/>
                <a:sym typeface="Oswald"/>
              </a:defRPr>
            </a:lvl6pPr>
            <a:lvl7pPr lvl="6" algn="l">
              <a:lnSpc>
                <a:spcPct val="100000"/>
              </a:lnSpc>
              <a:spcBef>
                <a:spcPts val="0"/>
              </a:spcBef>
              <a:spcAft>
                <a:spcPts val="0"/>
              </a:spcAft>
              <a:buSzPts val="2200"/>
              <a:buFont typeface="Oswald"/>
              <a:buNone/>
              <a:defRPr sz="2200">
                <a:latin typeface="Oswald"/>
                <a:ea typeface="Oswald"/>
                <a:cs typeface="Oswald"/>
                <a:sym typeface="Oswald"/>
              </a:defRPr>
            </a:lvl7pPr>
            <a:lvl8pPr lvl="7" algn="l">
              <a:lnSpc>
                <a:spcPct val="100000"/>
              </a:lnSpc>
              <a:spcBef>
                <a:spcPts val="0"/>
              </a:spcBef>
              <a:spcAft>
                <a:spcPts val="0"/>
              </a:spcAft>
              <a:buSzPts val="2200"/>
              <a:buFont typeface="Oswald"/>
              <a:buNone/>
              <a:defRPr sz="2200">
                <a:latin typeface="Oswald"/>
                <a:ea typeface="Oswald"/>
                <a:cs typeface="Oswald"/>
                <a:sym typeface="Oswald"/>
              </a:defRPr>
            </a:lvl8pPr>
            <a:lvl9pPr lvl="8" algn="l">
              <a:lnSpc>
                <a:spcPct val="100000"/>
              </a:lnSpc>
              <a:spcBef>
                <a:spcPts val="0"/>
              </a:spcBef>
              <a:spcAft>
                <a:spcPts val="0"/>
              </a:spcAft>
              <a:buSzPts val="2200"/>
              <a:buFont typeface="Oswald"/>
              <a:buNone/>
              <a:defRPr sz="2200">
                <a:latin typeface="Oswald"/>
                <a:ea typeface="Oswald"/>
                <a:cs typeface="Oswald"/>
                <a:sym typeface="Oswald"/>
              </a:defRPr>
            </a:lvl9pPr>
          </a:lstStyle>
          <a:p/>
        </p:txBody>
      </p:sp>
      <p:sp>
        <p:nvSpPr>
          <p:cNvPr id="154" name="Google Shape;154;p50"/>
          <p:cNvSpPr txBox="1"/>
          <p:nvPr>
            <p:ph idx="7" type="subTitle"/>
          </p:nvPr>
        </p:nvSpPr>
        <p:spPr>
          <a:xfrm>
            <a:off x="4211550" y="3733375"/>
            <a:ext cx="1322100" cy="6549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1pPr>
            <a:lvl2pPr lvl="1" algn="l">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2pPr>
            <a:lvl3pPr lvl="2" algn="l">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3pPr>
            <a:lvl4pPr lvl="3" algn="l">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4pPr>
            <a:lvl5pPr lvl="4" algn="l">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5pPr>
            <a:lvl6pPr lvl="5" algn="l">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6pPr>
            <a:lvl7pPr lvl="6" algn="l">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7pPr>
            <a:lvl8pPr lvl="7" algn="l">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8pPr>
            <a:lvl9pPr lvl="8" algn="l">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9pPr>
          </a:lstStyle>
          <a:p/>
        </p:txBody>
      </p:sp>
      <p:sp>
        <p:nvSpPr>
          <p:cNvPr id="155" name="Google Shape;155;p50"/>
          <p:cNvSpPr txBox="1"/>
          <p:nvPr>
            <p:ph idx="8" type="title"/>
          </p:nvPr>
        </p:nvSpPr>
        <p:spPr>
          <a:xfrm>
            <a:off x="6927550" y="1599975"/>
            <a:ext cx="1322100" cy="3657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2200"/>
              <a:buNone/>
              <a:defRPr sz="2200"/>
            </a:lvl1pPr>
            <a:lvl2pPr lvl="1" algn="l">
              <a:lnSpc>
                <a:spcPct val="100000"/>
              </a:lnSpc>
              <a:spcBef>
                <a:spcPts val="0"/>
              </a:spcBef>
              <a:spcAft>
                <a:spcPts val="0"/>
              </a:spcAft>
              <a:buSzPts val="2200"/>
              <a:buFont typeface="Oswald"/>
              <a:buNone/>
              <a:defRPr sz="2200">
                <a:latin typeface="Oswald"/>
                <a:ea typeface="Oswald"/>
                <a:cs typeface="Oswald"/>
                <a:sym typeface="Oswald"/>
              </a:defRPr>
            </a:lvl2pPr>
            <a:lvl3pPr lvl="2" algn="l">
              <a:lnSpc>
                <a:spcPct val="100000"/>
              </a:lnSpc>
              <a:spcBef>
                <a:spcPts val="0"/>
              </a:spcBef>
              <a:spcAft>
                <a:spcPts val="0"/>
              </a:spcAft>
              <a:buSzPts val="2200"/>
              <a:buFont typeface="Oswald"/>
              <a:buNone/>
              <a:defRPr sz="2200">
                <a:latin typeface="Oswald"/>
                <a:ea typeface="Oswald"/>
                <a:cs typeface="Oswald"/>
                <a:sym typeface="Oswald"/>
              </a:defRPr>
            </a:lvl3pPr>
            <a:lvl4pPr lvl="3" algn="l">
              <a:lnSpc>
                <a:spcPct val="100000"/>
              </a:lnSpc>
              <a:spcBef>
                <a:spcPts val="0"/>
              </a:spcBef>
              <a:spcAft>
                <a:spcPts val="0"/>
              </a:spcAft>
              <a:buSzPts val="2200"/>
              <a:buFont typeface="Oswald"/>
              <a:buNone/>
              <a:defRPr sz="2200">
                <a:latin typeface="Oswald"/>
                <a:ea typeface="Oswald"/>
                <a:cs typeface="Oswald"/>
                <a:sym typeface="Oswald"/>
              </a:defRPr>
            </a:lvl4pPr>
            <a:lvl5pPr lvl="4" algn="l">
              <a:lnSpc>
                <a:spcPct val="100000"/>
              </a:lnSpc>
              <a:spcBef>
                <a:spcPts val="0"/>
              </a:spcBef>
              <a:spcAft>
                <a:spcPts val="0"/>
              </a:spcAft>
              <a:buSzPts val="2200"/>
              <a:buFont typeface="Oswald"/>
              <a:buNone/>
              <a:defRPr sz="2200">
                <a:latin typeface="Oswald"/>
                <a:ea typeface="Oswald"/>
                <a:cs typeface="Oswald"/>
                <a:sym typeface="Oswald"/>
              </a:defRPr>
            </a:lvl5pPr>
            <a:lvl6pPr lvl="5" algn="l">
              <a:lnSpc>
                <a:spcPct val="100000"/>
              </a:lnSpc>
              <a:spcBef>
                <a:spcPts val="0"/>
              </a:spcBef>
              <a:spcAft>
                <a:spcPts val="0"/>
              </a:spcAft>
              <a:buSzPts val="2200"/>
              <a:buFont typeface="Oswald"/>
              <a:buNone/>
              <a:defRPr sz="2200">
                <a:latin typeface="Oswald"/>
                <a:ea typeface="Oswald"/>
                <a:cs typeface="Oswald"/>
                <a:sym typeface="Oswald"/>
              </a:defRPr>
            </a:lvl6pPr>
            <a:lvl7pPr lvl="6" algn="l">
              <a:lnSpc>
                <a:spcPct val="100000"/>
              </a:lnSpc>
              <a:spcBef>
                <a:spcPts val="0"/>
              </a:spcBef>
              <a:spcAft>
                <a:spcPts val="0"/>
              </a:spcAft>
              <a:buSzPts val="2200"/>
              <a:buFont typeface="Oswald"/>
              <a:buNone/>
              <a:defRPr sz="2200">
                <a:latin typeface="Oswald"/>
                <a:ea typeface="Oswald"/>
                <a:cs typeface="Oswald"/>
                <a:sym typeface="Oswald"/>
              </a:defRPr>
            </a:lvl7pPr>
            <a:lvl8pPr lvl="7" algn="l">
              <a:lnSpc>
                <a:spcPct val="100000"/>
              </a:lnSpc>
              <a:spcBef>
                <a:spcPts val="0"/>
              </a:spcBef>
              <a:spcAft>
                <a:spcPts val="0"/>
              </a:spcAft>
              <a:buSzPts val="2200"/>
              <a:buFont typeface="Oswald"/>
              <a:buNone/>
              <a:defRPr sz="2200">
                <a:latin typeface="Oswald"/>
                <a:ea typeface="Oswald"/>
                <a:cs typeface="Oswald"/>
                <a:sym typeface="Oswald"/>
              </a:defRPr>
            </a:lvl8pPr>
            <a:lvl9pPr lvl="8" algn="l">
              <a:lnSpc>
                <a:spcPct val="100000"/>
              </a:lnSpc>
              <a:spcBef>
                <a:spcPts val="0"/>
              </a:spcBef>
              <a:spcAft>
                <a:spcPts val="0"/>
              </a:spcAft>
              <a:buSzPts val="2200"/>
              <a:buFont typeface="Oswald"/>
              <a:buNone/>
              <a:defRPr sz="2200">
                <a:latin typeface="Oswald"/>
                <a:ea typeface="Oswald"/>
                <a:cs typeface="Oswald"/>
                <a:sym typeface="Oswald"/>
              </a:defRPr>
            </a:lvl9pPr>
          </a:lstStyle>
          <a:p/>
        </p:txBody>
      </p:sp>
      <p:sp>
        <p:nvSpPr>
          <p:cNvPr id="156" name="Google Shape;156;p50"/>
          <p:cNvSpPr txBox="1"/>
          <p:nvPr>
            <p:ph idx="9" type="subTitle"/>
          </p:nvPr>
        </p:nvSpPr>
        <p:spPr>
          <a:xfrm>
            <a:off x="6927675" y="2003838"/>
            <a:ext cx="1322100" cy="6546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1pPr>
            <a:lvl2pPr lvl="1" algn="l">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2pPr>
            <a:lvl3pPr lvl="2" algn="l">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3pPr>
            <a:lvl4pPr lvl="3" algn="l">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4pPr>
            <a:lvl5pPr lvl="4" algn="l">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5pPr>
            <a:lvl6pPr lvl="5" algn="l">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6pPr>
            <a:lvl7pPr lvl="6" algn="l">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7pPr>
            <a:lvl8pPr lvl="7" algn="l">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8pPr>
            <a:lvl9pPr lvl="8" algn="l">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9pPr>
          </a:lstStyle>
          <a:p/>
        </p:txBody>
      </p:sp>
      <p:sp>
        <p:nvSpPr>
          <p:cNvPr id="157" name="Google Shape;157;p50"/>
          <p:cNvSpPr txBox="1"/>
          <p:nvPr>
            <p:ph idx="13" type="title"/>
          </p:nvPr>
        </p:nvSpPr>
        <p:spPr>
          <a:xfrm>
            <a:off x="6927675" y="3329974"/>
            <a:ext cx="1322100" cy="3639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2200"/>
              <a:buNone/>
              <a:defRPr sz="2200"/>
            </a:lvl1pPr>
            <a:lvl2pPr lvl="1" algn="l">
              <a:lnSpc>
                <a:spcPct val="100000"/>
              </a:lnSpc>
              <a:spcBef>
                <a:spcPts val="0"/>
              </a:spcBef>
              <a:spcAft>
                <a:spcPts val="0"/>
              </a:spcAft>
              <a:buSzPts val="2200"/>
              <a:buFont typeface="Oswald"/>
              <a:buNone/>
              <a:defRPr sz="2200">
                <a:latin typeface="Oswald"/>
                <a:ea typeface="Oswald"/>
                <a:cs typeface="Oswald"/>
                <a:sym typeface="Oswald"/>
              </a:defRPr>
            </a:lvl2pPr>
            <a:lvl3pPr lvl="2" algn="l">
              <a:lnSpc>
                <a:spcPct val="100000"/>
              </a:lnSpc>
              <a:spcBef>
                <a:spcPts val="0"/>
              </a:spcBef>
              <a:spcAft>
                <a:spcPts val="0"/>
              </a:spcAft>
              <a:buSzPts val="2200"/>
              <a:buFont typeface="Oswald"/>
              <a:buNone/>
              <a:defRPr sz="2200">
                <a:latin typeface="Oswald"/>
                <a:ea typeface="Oswald"/>
                <a:cs typeface="Oswald"/>
                <a:sym typeface="Oswald"/>
              </a:defRPr>
            </a:lvl3pPr>
            <a:lvl4pPr lvl="3" algn="l">
              <a:lnSpc>
                <a:spcPct val="100000"/>
              </a:lnSpc>
              <a:spcBef>
                <a:spcPts val="0"/>
              </a:spcBef>
              <a:spcAft>
                <a:spcPts val="0"/>
              </a:spcAft>
              <a:buSzPts val="2200"/>
              <a:buFont typeface="Oswald"/>
              <a:buNone/>
              <a:defRPr sz="2200">
                <a:latin typeface="Oswald"/>
                <a:ea typeface="Oswald"/>
                <a:cs typeface="Oswald"/>
                <a:sym typeface="Oswald"/>
              </a:defRPr>
            </a:lvl4pPr>
            <a:lvl5pPr lvl="4" algn="l">
              <a:lnSpc>
                <a:spcPct val="100000"/>
              </a:lnSpc>
              <a:spcBef>
                <a:spcPts val="0"/>
              </a:spcBef>
              <a:spcAft>
                <a:spcPts val="0"/>
              </a:spcAft>
              <a:buSzPts val="2200"/>
              <a:buFont typeface="Oswald"/>
              <a:buNone/>
              <a:defRPr sz="2200">
                <a:latin typeface="Oswald"/>
                <a:ea typeface="Oswald"/>
                <a:cs typeface="Oswald"/>
                <a:sym typeface="Oswald"/>
              </a:defRPr>
            </a:lvl5pPr>
            <a:lvl6pPr lvl="5" algn="l">
              <a:lnSpc>
                <a:spcPct val="100000"/>
              </a:lnSpc>
              <a:spcBef>
                <a:spcPts val="0"/>
              </a:spcBef>
              <a:spcAft>
                <a:spcPts val="0"/>
              </a:spcAft>
              <a:buSzPts val="2200"/>
              <a:buFont typeface="Oswald"/>
              <a:buNone/>
              <a:defRPr sz="2200">
                <a:latin typeface="Oswald"/>
                <a:ea typeface="Oswald"/>
                <a:cs typeface="Oswald"/>
                <a:sym typeface="Oswald"/>
              </a:defRPr>
            </a:lvl6pPr>
            <a:lvl7pPr lvl="6" algn="l">
              <a:lnSpc>
                <a:spcPct val="100000"/>
              </a:lnSpc>
              <a:spcBef>
                <a:spcPts val="0"/>
              </a:spcBef>
              <a:spcAft>
                <a:spcPts val="0"/>
              </a:spcAft>
              <a:buSzPts val="2200"/>
              <a:buFont typeface="Oswald"/>
              <a:buNone/>
              <a:defRPr sz="2200">
                <a:latin typeface="Oswald"/>
                <a:ea typeface="Oswald"/>
                <a:cs typeface="Oswald"/>
                <a:sym typeface="Oswald"/>
              </a:defRPr>
            </a:lvl7pPr>
            <a:lvl8pPr lvl="7" algn="l">
              <a:lnSpc>
                <a:spcPct val="100000"/>
              </a:lnSpc>
              <a:spcBef>
                <a:spcPts val="0"/>
              </a:spcBef>
              <a:spcAft>
                <a:spcPts val="0"/>
              </a:spcAft>
              <a:buSzPts val="2200"/>
              <a:buFont typeface="Oswald"/>
              <a:buNone/>
              <a:defRPr sz="2200">
                <a:latin typeface="Oswald"/>
                <a:ea typeface="Oswald"/>
                <a:cs typeface="Oswald"/>
                <a:sym typeface="Oswald"/>
              </a:defRPr>
            </a:lvl8pPr>
            <a:lvl9pPr lvl="8" algn="l">
              <a:lnSpc>
                <a:spcPct val="100000"/>
              </a:lnSpc>
              <a:spcBef>
                <a:spcPts val="0"/>
              </a:spcBef>
              <a:spcAft>
                <a:spcPts val="0"/>
              </a:spcAft>
              <a:buSzPts val="2200"/>
              <a:buFont typeface="Oswald"/>
              <a:buNone/>
              <a:defRPr sz="2200">
                <a:latin typeface="Oswald"/>
                <a:ea typeface="Oswald"/>
                <a:cs typeface="Oswald"/>
                <a:sym typeface="Oswald"/>
              </a:defRPr>
            </a:lvl9pPr>
          </a:lstStyle>
          <a:p/>
        </p:txBody>
      </p:sp>
      <p:sp>
        <p:nvSpPr>
          <p:cNvPr id="158" name="Google Shape;158;p50"/>
          <p:cNvSpPr txBox="1"/>
          <p:nvPr>
            <p:ph idx="14" type="subTitle"/>
          </p:nvPr>
        </p:nvSpPr>
        <p:spPr>
          <a:xfrm>
            <a:off x="6927675" y="3733375"/>
            <a:ext cx="1322100" cy="6549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1pPr>
            <a:lvl2pPr lvl="1" algn="l">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2pPr>
            <a:lvl3pPr lvl="2" algn="l">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3pPr>
            <a:lvl4pPr lvl="3" algn="l">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4pPr>
            <a:lvl5pPr lvl="4" algn="l">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5pPr>
            <a:lvl6pPr lvl="5" algn="l">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6pPr>
            <a:lvl7pPr lvl="6" algn="l">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7pPr>
            <a:lvl8pPr lvl="7" algn="l">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8pPr>
            <a:lvl9pPr lvl="8" algn="l">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9pPr>
          </a:lstStyle>
          <a:p/>
        </p:txBody>
      </p:sp>
      <p:sp>
        <p:nvSpPr>
          <p:cNvPr id="159" name="Google Shape;159;p50"/>
          <p:cNvSpPr txBox="1"/>
          <p:nvPr>
            <p:ph idx="15" type="title"/>
          </p:nvPr>
        </p:nvSpPr>
        <p:spPr>
          <a:xfrm>
            <a:off x="720000" y="539500"/>
            <a:ext cx="7704000" cy="576000"/>
          </a:xfrm>
          <a:prstGeom prst="rect">
            <a:avLst/>
          </a:prstGeom>
          <a:noFill/>
          <a:ln>
            <a:noFill/>
          </a:ln>
        </p:spPr>
        <p:txBody>
          <a:bodyPr anchorCtr="0" anchor="t" bIns="0" lIns="0" spcFirstLastPara="1" rIns="0" wrap="square" tIns="0">
            <a:noAutofit/>
          </a:bodyPr>
          <a:lstStyle>
            <a:lvl1pPr lvl="0" algn="ctr">
              <a:lnSpc>
                <a:spcPct val="100000"/>
              </a:lnSpc>
              <a:spcBef>
                <a:spcPts val="0"/>
              </a:spcBef>
              <a:spcAft>
                <a:spcPts val="0"/>
              </a:spcAft>
              <a:buSzPts val="34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BLANK_1_1_1_1_1_1_1_1_1">
    <p:spTree>
      <p:nvGrpSpPr>
        <p:cNvPr id="160" name="Shape 160"/>
        <p:cNvGrpSpPr/>
        <p:nvPr/>
      </p:nvGrpSpPr>
      <p:grpSpPr>
        <a:xfrm>
          <a:off x="0" y="0"/>
          <a:ext cx="0" cy="0"/>
          <a:chOff x="0" y="0"/>
          <a:chExt cx="0" cy="0"/>
        </a:xfrm>
      </p:grpSpPr>
      <p:sp>
        <p:nvSpPr>
          <p:cNvPr id="161" name="Google Shape;161;p51"/>
          <p:cNvSpPr txBox="1"/>
          <p:nvPr>
            <p:ph type="title"/>
          </p:nvPr>
        </p:nvSpPr>
        <p:spPr>
          <a:xfrm>
            <a:off x="713225" y="730825"/>
            <a:ext cx="4165800" cy="8283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6200"/>
              <a:buNone/>
              <a:defRPr sz="5200">
                <a:solidFill>
                  <a:schemeClr val="accent1"/>
                </a:solidFill>
                <a:latin typeface="Oswald ExtraLight"/>
                <a:ea typeface="Oswald ExtraLight"/>
                <a:cs typeface="Oswald ExtraLight"/>
                <a:sym typeface="Oswald ExtraLight"/>
              </a:defRPr>
            </a:lvl1pPr>
            <a:lvl2pPr lvl="1" algn="ctr">
              <a:lnSpc>
                <a:spcPct val="100000"/>
              </a:lnSpc>
              <a:spcBef>
                <a:spcPts val="0"/>
              </a:spcBef>
              <a:spcAft>
                <a:spcPts val="0"/>
              </a:spcAft>
              <a:buSzPts val="6200"/>
              <a:buNone/>
              <a:defRPr sz="6200"/>
            </a:lvl2pPr>
            <a:lvl3pPr lvl="2" algn="ctr">
              <a:lnSpc>
                <a:spcPct val="100000"/>
              </a:lnSpc>
              <a:spcBef>
                <a:spcPts val="0"/>
              </a:spcBef>
              <a:spcAft>
                <a:spcPts val="0"/>
              </a:spcAft>
              <a:buSzPts val="6200"/>
              <a:buNone/>
              <a:defRPr sz="6200"/>
            </a:lvl3pPr>
            <a:lvl4pPr lvl="3" algn="ctr">
              <a:lnSpc>
                <a:spcPct val="100000"/>
              </a:lnSpc>
              <a:spcBef>
                <a:spcPts val="0"/>
              </a:spcBef>
              <a:spcAft>
                <a:spcPts val="0"/>
              </a:spcAft>
              <a:buSzPts val="6200"/>
              <a:buNone/>
              <a:defRPr sz="6200"/>
            </a:lvl4pPr>
            <a:lvl5pPr lvl="4" algn="ctr">
              <a:lnSpc>
                <a:spcPct val="100000"/>
              </a:lnSpc>
              <a:spcBef>
                <a:spcPts val="0"/>
              </a:spcBef>
              <a:spcAft>
                <a:spcPts val="0"/>
              </a:spcAft>
              <a:buSzPts val="6200"/>
              <a:buNone/>
              <a:defRPr sz="6200"/>
            </a:lvl5pPr>
            <a:lvl6pPr lvl="5" algn="ctr">
              <a:lnSpc>
                <a:spcPct val="100000"/>
              </a:lnSpc>
              <a:spcBef>
                <a:spcPts val="0"/>
              </a:spcBef>
              <a:spcAft>
                <a:spcPts val="0"/>
              </a:spcAft>
              <a:buSzPts val="6200"/>
              <a:buNone/>
              <a:defRPr sz="6200"/>
            </a:lvl6pPr>
            <a:lvl7pPr lvl="6" algn="ctr">
              <a:lnSpc>
                <a:spcPct val="100000"/>
              </a:lnSpc>
              <a:spcBef>
                <a:spcPts val="0"/>
              </a:spcBef>
              <a:spcAft>
                <a:spcPts val="0"/>
              </a:spcAft>
              <a:buSzPts val="6200"/>
              <a:buNone/>
              <a:defRPr sz="6200"/>
            </a:lvl7pPr>
            <a:lvl8pPr lvl="7" algn="ctr">
              <a:lnSpc>
                <a:spcPct val="100000"/>
              </a:lnSpc>
              <a:spcBef>
                <a:spcPts val="0"/>
              </a:spcBef>
              <a:spcAft>
                <a:spcPts val="0"/>
              </a:spcAft>
              <a:buSzPts val="6200"/>
              <a:buNone/>
              <a:defRPr sz="6200"/>
            </a:lvl8pPr>
            <a:lvl9pPr lvl="8" algn="ctr">
              <a:lnSpc>
                <a:spcPct val="100000"/>
              </a:lnSpc>
              <a:spcBef>
                <a:spcPts val="0"/>
              </a:spcBef>
              <a:spcAft>
                <a:spcPts val="0"/>
              </a:spcAft>
              <a:buSzPts val="6200"/>
              <a:buNone/>
              <a:defRPr sz="6200"/>
            </a:lvl9pPr>
          </a:lstStyle>
          <a:p/>
        </p:txBody>
      </p:sp>
      <p:sp>
        <p:nvSpPr>
          <p:cNvPr id="162" name="Google Shape;162;p51"/>
          <p:cNvSpPr txBox="1"/>
          <p:nvPr>
            <p:ph idx="1" type="subTitle"/>
          </p:nvPr>
        </p:nvSpPr>
        <p:spPr>
          <a:xfrm>
            <a:off x="713225" y="1629825"/>
            <a:ext cx="4165800" cy="286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1"/>
              </a:buClr>
              <a:buSzPts val="1400"/>
              <a:buFont typeface="DM Sans"/>
              <a:buNone/>
              <a:defRPr sz="1600">
                <a:solidFill>
                  <a:schemeClr val="dk1"/>
                </a:solidFill>
                <a:latin typeface="DM Sans"/>
                <a:ea typeface="DM Sans"/>
                <a:cs typeface="DM Sans"/>
                <a:sym typeface="DM Sans"/>
              </a:defRPr>
            </a:lvl1pPr>
            <a:lvl2pPr lvl="1" algn="ctr">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2pPr>
            <a:lvl3pPr lvl="2" algn="ctr">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3pPr>
            <a:lvl4pPr lvl="3" algn="ctr">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4pPr>
            <a:lvl5pPr lvl="4" algn="ctr">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5pPr>
            <a:lvl6pPr lvl="5" algn="ctr">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6pPr>
            <a:lvl7pPr lvl="6" algn="ctr">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7pPr>
            <a:lvl8pPr lvl="7" algn="ctr">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8pPr>
            <a:lvl9pPr lvl="8" algn="ctr">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9pPr>
          </a:lstStyle>
          <a:p/>
        </p:txBody>
      </p:sp>
      <p:sp>
        <p:nvSpPr>
          <p:cNvPr id="163" name="Google Shape;163;p51"/>
          <p:cNvSpPr txBox="1"/>
          <p:nvPr>
            <p:ph idx="2" type="title"/>
          </p:nvPr>
        </p:nvSpPr>
        <p:spPr>
          <a:xfrm>
            <a:off x="4265050" y="2909950"/>
            <a:ext cx="4165800" cy="8139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6200"/>
              <a:buNone/>
              <a:defRPr sz="5200">
                <a:solidFill>
                  <a:schemeClr val="accent1"/>
                </a:solidFill>
                <a:latin typeface="Oswald ExtraLight"/>
                <a:ea typeface="Oswald ExtraLight"/>
                <a:cs typeface="Oswald ExtraLight"/>
                <a:sym typeface="Oswald ExtraLight"/>
              </a:defRPr>
            </a:lvl1pPr>
            <a:lvl2pPr lvl="1" algn="ctr">
              <a:lnSpc>
                <a:spcPct val="100000"/>
              </a:lnSpc>
              <a:spcBef>
                <a:spcPts val="0"/>
              </a:spcBef>
              <a:spcAft>
                <a:spcPts val="0"/>
              </a:spcAft>
              <a:buSzPts val="6200"/>
              <a:buNone/>
              <a:defRPr sz="6200"/>
            </a:lvl2pPr>
            <a:lvl3pPr lvl="2" algn="ctr">
              <a:lnSpc>
                <a:spcPct val="100000"/>
              </a:lnSpc>
              <a:spcBef>
                <a:spcPts val="0"/>
              </a:spcBef>
              <a:spcAft>
                <a:spcPts val="0"/>
              </a:spcAft>
              <a:buSzPts val="6200"/>
              <a:buNone/>
              <a:defRPr sz="6200"/>
            </a:lvl3pPr>
            <a:lvl4pPr lvl="3" algn="ctr">
              <a:lnSpc>
                <a:spcPct val="100000"/>
              </a:lnSpc>
              <a:spcBef>
                <a:spcPts val="0"/>
              </a:spcBef>
              <a:spcAft>
                <a:spcPts val="0"/>
              </a:spcAft>
              <a:buSzPts val="6200"/>
              <a:buNone/>
              <a:defRPr sz="6200"/>
            </a:lvl4pPr>
            <a:lvl5pPr lvl="4" algn="ctr">
              <a:lnSpc>
                <a:spcPct val="100000"/>
              </a:lnSpc>
              <a:spcBef>
                <a:spcPts val="0"/>
              </a:spcBef>
              <a:spcAft>
                <a:spcPts val="0"/>
              </a:spcAft>
              <a:buSzPts val="6200"/>
              <a:buNone/>
              <a:defRPr sz="6200"/>
            </a:lvl5pPr>
            <a:lvl6pPr lvl="5" algn="ctr">
              <a:lnSpc>
                <a:spcPct val="100000"/>
              </a:lnSpc>
              <a:spcBef>
                <a:spcPts val="0"/>
              </a:spcBef>
              <a:spcAft>
                <a:spcPts val="0"/>
              </a:spcAft>
              <a:buSzPts val="6200"/>
              <a:buNone/>
              <a:defRPr sz="6200"/>
            </a:lvl6pPr>
            <a:lvl7pPr lvl="6" algn="ctr">
              <a:lnSpc>
                <a:spcPct val="100000"/>
              </a:lnSpc>
              <a:spcBef>
                <a:spcPts val="0"/>
              </a:spcBef>
              <a:spcAft>
                <a:spcPts val="0"/>
              </a:spcAft>
              <a:buSzPts val="6200"/>
              <a:buNone/>
              <a:defRPr sz="6200"/>
            </a:lvl7pPr>
            <a:lvl8pPr lvl="7" algn="ctr">
              <a:lnSpc>
                <a:spcPct val="100000"/>
              </a:lnSpc>
              <a:spcBef>
                <a:spcPts val="0"/>
              </a:spcBef>
              <a:spcAft>
                <a:spcPts val="0"/>
              </a:spcAft>
              <a:buSzPts val="6200"/>
              <a:buNone/>
              <a:defRPr sz="6200"/>
            </a:lvl8pPr>
            <a:lvl9pPr lvl="8" algn="ctr">
              <a:lnSpc>
                <a:spcPct val="100000"/>
              </a:lnSpc>
              <a:spcBef>
                <a:spcPts val="0"/>
              </a:spcBef>
              <a:spcAft>
                <a:spcPts val="0"/>
              </a:spcAft>
              <a:buSzPts val="6200"/>
              <a:buNone/>
              <a:defRPr sz="6200"/>
            </a:lvl9pPr>
          </a:lstStyle>
          <a:p/>
        </p:txBody>
      </p:sp>
      <p:sp>
        <p:nvSpPr>
          <p:cNvPr id="164" name="Google Shape;164;p51"/>
          <p:cNvSpPr txBox="1"/>
          <p:nvPr>
            <p:ph idx="3" type="subTitle"/>
          </p:nvPr>
        </p:nvSpPr>
        <p:spPr>
          <a:xfrm>
            <a:off x="4265050" y="3817475"/>
            <a:ext cx="4165800" cy="281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1"/>
              </a:buClr>
              <a:buSzPts val="1400"/>
              <a:buFont typeface="DM Sans"/>
              <a:buNone/>
              <a:defRPr sz="1600">
                <a:solidFill>
                  <a:schemeClr val="dk1"/>
                </a:solidFill>
                <a:latin typeface="DM Sans"/>
                <a:ea typeface="DM Sans"/>
                <a:cs typeface="DM Sans"/>
                <a:sym typeface="DM Sans"/>
              </a:defRPr>
            </a:lvl1pPr>
            <a:lvl2pPr lvl="1" algn="ctr">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2pPr>
            <a:lvl3pPr lvl="2" algn="ctr">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3pPr>
            <a:lvl4pPr lvl="3" algn="ctr">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4pPr>
            <a:lvl5pPr lvl="4" algn="ctr">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5pPr>
            <a:lvl6pPr lvl="5" algn="ctr">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6pPr>
            <a:lvl7pPr lvl="6" algn="ctr">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7pPr>
            <a:lvl8pPr lvl="7" algn="ctr">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8pPr>
            <a:lvl9pPr lvl="8" algn="ctr">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9pPr>
          </a:lstStyle>
          <a:p/>
        </p:txBody>
      </p:sp>
      <p:grpSp>
        <p:nvGrpSpPr>
          <p:cNvPr id="165" name="Google Shape;165;p51"/>
          <p:cNvGrpSpPr/>
          <p:nvPr/>
        </p:nvGrpSpPr>
        <p:grpSpPr>
          <a:xfrm rot="5400000">
            <a:off x="6327004" y="-594849"/>
            <a:ext cx="1955378" cy="4224060"/>
            <a:chOff x="7350442" y="2608992"/>
            <a:chExt cx="777239" cy="1673160"/>
          </a:xfrm>
        </p:grpSpPr>
        <p:sp>
          <p:nvSpPr>
            <p:cNvPr id="166" name="Google Shape;166;p51"/>
            <p:cNvSpPr/>
            <p:nvPr/>
          </p:nvSpPr>
          <p:spPr>
            <a:xfrm>
              <a:off x="7486745" y="2608992"/>
              <a:ext cx="300894" cy="898874"/>
            </a:xfrm>
            <a:custGeom>
              <a:rect b="b" l="l" r="r" t="t"/>
              <a:pathLst>
                <a:path extrusionOk="0" h="898874" w="300894">
                  <a:moveTo>
                    <a:pt x="16764" y="858488"/>
                  </a:moveTo>
                  <a:cubicBezTo>
                    <a:pt x="7334" y="860203"/>
                    <a:pt x="0" y="868585"/>
                    <a:pt x="0" y="878491"/>
                  </a:cubicBezTo>
                  <a:cubicBezTo>
                    <a:pt x="0" y="889730"/>
                    <a:pt x="9144" y="898874"/>
                    <a:pt x="20288" y="898874"/>
                  </a:cubicBezTo>
                  <a:cubicBezTo>
                    <a:pt x="31528" y="898874"/>
                    <a:pt x="40672" y="889730"/>
                    <a:pt x="40672" y="878491"/>
                  </a:cubicBezTo>
                  <a:cubicBezTo>
                    <a:pt x="40672" y="868585"/>
                    <a:pt x="33433" y="860203"/>
                    <a:pt x="23908" y="858488"/>
                  </a:cubicBezTo>
                  <a:lnTo>
                    <a:pt x="23908" y="733997"/>
                  </a:lnTo>
                  <a:lnTo>
                    <a:pt x="300895" y="457009"/>
                  </a:lnTo>
                  <a:lnTo>
                    <a:pt x="300895" y="0"/>
                  </a:lnTo>
                  <a:lnTo>
                    <a:pt x="293751" y="0"/>
                  </a:lnTo>
                  <a:lnTo>
                    <a:pt x="293751" y="454057"/>
                  </a:lnTo>
                  <a:lnTo>
                    <a:pt x="16764" y="731044"/>
                  </a:lnTo>
                  <a:lnTo>
                    <a:pt x="16764" y="858488"/>
                  </a:lnTo>
                  <a:close/>
                  <a:moveTo>
                    <a:pt x="33528" y="878491"/>
                  </a:moveTo>
                  <a:cubicBezTo>
                    <a:pt x="33528" y="885825"/>
                    <a:pt x="27622" y="891730"/>
                    <a:pt x="20288" y="891730"/>
                  </a:cubicBezTo>
                  <a:cubicBezTo>
                    <a:pt x="13049" y="891730"/>
                    <a:pt x="7144" y="885825"/>
                    <a:pt x="7144" y="878491"/>
                  </a:cubicBezTo>
                  <a:cubicBezTo>
                    <a:pt x="7144" y="872490"/>
                    <a:pt x="11239" y="867347"/>
                    <a:pt x="16764" y="865918"/>
                  </a:cubicBezTo>
                  <a:cubicBezTo>
                    <a:pt x="17907" y="865537"/>
                    <a:pt x="19050" y="865346"/>
                    <a:pt x="20288" y="865346"/>
                  </a:cubicBezTo>
                  <a:cubicBezTo>
                    <a:pt x="21526" y="865346"/>
                    <a:pt x="22765" y="865537"/>
                    <a:pt x="23908" y="865918"/>
                  </a:cubicBezTo>
                  <a:cubicBezTo>
                    <a:pt x="29527" y="867442"/>
                    <a:pt x="33528" y="872490"/>
                    <a:pt x="33528" y="878491"/>
                  </a:cubicBezTo>
                  <a:close/>
                </a:path>
              </a:pathLst>
            </a:custGeom>
            <a:solidFill>
              <a:schemeClr val="accent1"/>
            </a:solidFill>
            <a:ln>
              <a:noFill/>
            </a:ln>
            <a:effectLst>
              <a:outerShdw blurRad="200025" rotWithShape="0" algn="bl" dir="5400000" dist="19050">
                <a:schemeClr val="accent1">
                  <a:alpha val="66666"/>
                </a:scheme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7" name="Google Shape;167;p51"/>
            <p:cNvSpPr/>
            <p:nvPr/>
          </p:nvSpPr>
          <p:spPr>
            <a:xfrm>
              <a:off x="7430357" y="3185731"/>
              <a:ext cx="149161" cy="440054"/>
            </a:xfrm>
            <a:custGeom>
              <a:rect b="b" l="l" r="r" t="t"/>
              <a:pathLst>
                <a:path extrusionOk="0" h="440054" w="149161">
                  <a:moveTo>
                    <a:pt x="123349" y="30861"/>
                  </a:moveTo>
                  <a:cubicBezTo>
                    <a:pt x="125921" y="32575"/>
                    <a:pt x="129064" y="33528"/>
                    <a:pt x="132397" y="33528"/>
                  </a:cubicBezTo>
                  <a:cubicBezTo>
                    <a:pt x="141637" y="33528"/>
                    <a:pt x="149162" y="26003"/>
                    <a:pt x="149162" y="16764"/>
                  </a:cubicBezTo>
                  <a:cubicBezTo>
                    <a:pt x="149162" y="7525"/>
                    <a:pt x="141637" y="0"/>
                    <a:pt x="132397" y="0"/>
                  </a:cubicBezTo>
                  <a:cubicBezTo>
                    <a:pt x="123158" y="0"/>
                    <a:pt x="115634" y="7525"/>
                    <a:pt x="115634" y="16764"/>
                  </a:cubicBezTo>
                  <a:cubicBezTo>
                    <a:pt x="115634" y="20098"/>
                    <a:pt x="116586" y="23146"/>
                    <a:pt x="118301" y="25813"/>
                  </a:cubicBezTo>
                  <a:lnTo>
                    <a:pt x="16764" y="127349"/>
                  </a:lnTo>
                  <a:lnTo>
                    <a:pt x="16764" y="399669"/>
                  </a:lnTo>
                  <a:cubicBezTo>
                    <a:pt x="7334" y="401384"/>
                    <a:pt x="0" y="409765"/>
                    <a:pt x="0" y="419671"/>
                  </a:cubicBezTo>
                  <a:cubicBezTo>
                    <a:pt x="0" y="430911"/>
                    <a:pt x="9144" y="440055"/>
                    <a:pt x="20288" y="440055"/>
                  </a:cubicBezTo>
                  <a:cubicBezTo>
                    <a:pt x="31528" y="440055"/>
                    <a:pt x="40672" y="430911"/>
                    <a:pt x="40672" y="419671"/>
                  </a:cubicBezTo>
                  <a:cubicBezTo>
                    <a:pt x="40672" y="409765"/>
                    <a:pt x="33433" y="401384"/>
                    <a:pt x="23908" y="399669"/>
                  </a:cubicBezTo>
                  <a:lnTo>
                    <a:pt x="23908" y="130302"/>
                  </a:lnTo>
                  <a:lnTo>
                    <a:pt x="123349" y="30861"/>
                  </a:lnTo>
                  <a:close/>
                  <a:moveTo>
                    <a:pt x="33623" y="419671"/>
                  </a:moveTo>
                  <a:cubicBezTo>
                    <a:pt x="33623" y="427006"/>
                    <a:pt x="27718" y="432911"/>
                    <a:pt x="20384" y="432911"/>
                  </a:cubicBezTo>
                  <a:cubicBezTo>
                    <a:pt x="13145" y="432911"/>
                    <a:pt x="7239" y="427006"/>
                    <a:pt x="7239" y="419671"/>
                  </a:cubicBezTo>
                  <a:cubicBezTo>
                    <a:pt x="7239" y="413671"/>
                    <a:pt x="11335" y="408527"/>
                    <a:pt x="16859" y="407098"/>
                  </a:cubicBezTo>
                  <a:cubicBezTo>
                    <a:pt x="18002" y="406717"/>
                    <a:pt x="19145" y="406527"/>
                    <a:pt x="20384" y="406527"/>
                  </a:cubicBezTo>
                  <a:cubicBezTo>
                    <a:pt x="21622" y="406527"/>
                    <a:pt x="22860" y="406717"/>
                    <a:pt x="24003" y="407098"/>
                  </a:cubicBezTo>
                  <a:cubicBezTo>
                    <a:pt x="29623" y="408622"/>
                    <a:pt x="33623" y="413671"/>
                    <a:pt x="33623" y="419671"/>
                  </a:cubicBezTo>
                  <a:close/>
                </a:path>
              </a:pathLst>
            </a:custGeom>
            <a:solidFill>
              <a:schemeClr val="accent1"/>
            </a:solidFill>
            <a:ln>
              <a:noFill/>
            </a:ln>
            <a:effectLst>
              <a:outerShdw blurRad="200025" rotWithShape="0" algn="bl" dir="5400000" dist="19050">
                <a:schemeClr val="accent1">
                  <a:alpha val="66666"/>
                </a:scheme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8" name="Google Shape;168;p51"/>
            <p:cNvSpPr/>
            <p:nvPr/>
          </p:nvSpPr>
          <p:spPr>
            <a:xfrm>
              <a:off x="7350442" y="2713767"/>
              <a:ext cx="389000" cy="777335"/>
            </a:xfrm>
            <a:custGeom>
              <a:rect b="b" l="l" r="r" t="t"/>
              <a:pathLst>
                <a:path extrusionOk="0" h="777335" w="389000">
                  <a:moveTo>
                    <a:pt x="297466" y="400812"/>
                  </a:moveTo>
                  <a:lnTo>
                    <a:pt x="188976" y="400812"/>
                  </a:lnTo>
                  <a:lnTo>
                    <a:pt x="16669" y="573024"/>
                  </a:lnTo>
                  <a:lnTo>
                    <a:pt x="16669" y="736949"/>
                  </a:lnTo>
                  <a:cubicBezTo>
                    <a:pt x="7144" y="738664"/>
                    <a:pt x="0" y="747046"/>
                    <a:pt x="0" y="757047"/>
                  </a:cubicBezTo>
                  <a:cubicBezTo>
                    <a:pt x="0" y="768191"/>
                    <a:pt x="9049" y="777335"/>
                    <a:pt x="20288" y="777335"/>
                  </a:cubicBezTo>
                  <a:cubicBezTo>
                    <a:pt x="31432" y="777335"/>
                    <a:pt x="40576" y="768191"/>
                    <a:pt x="40576" y="757047"/>
                  </a:cubicBezTo>
                  <a:cubicBezTo>
                    <a:pt x="40576" y="747046"/>
                    <a:pt x="33242" y="738664"/>
                    <a:pt x="23813" y="736949"/>
                  </a:cubicBezTo>
                  <a:lnTo>
                    <a:pt x="23813" y="575977"/>
                  </a:lnTo>
                  <a:lnTo>
                    <a:pt x="191929" y="407956"/>
                  </a:lnTo>
                  <a:lnTo>
                    <a:pt x="300418" y="407956"/>
                  </a:lnTo>
                  <a:lnTo>
                    <a:pt x="372237" y="336042"/>
                  </a:lnTo>
                  <a:lnTo>
                    <a:pt x="372237" y="40291"/>
                  </a:lnTo>
                  <a:cubicBezTo>
                    <a:pt x="381667" y="38576"/>
                    <a:pt x="389001" y="30289"/>
                    <a:pt x="389001" y="20288"/>
                  </a:cubicBezTo>
                  <a:cubicBezTo>
                    <a:pt x="389001" y="9049"/>
                    <a:pt x="379857" y="0"/>
                    <a:pt x="368713" y="0"/>
                  </a:cubicBezTo>
                  <a:cubicBezTo>
                    <a:pt x="357473" y="0"/>
                    <a:pt x="348329" y="9049"/>
                    <a:pt x="348329" y="20288"/>
                  </a:cubicBezTo>
                  <a:cubicBezTo>
                    <a:pt x="348329" y="30289"/>
                    <a:pt x="355568" y="38576"/>
                    <a:pt x="365093" y="40291"/>
                  </a:cubicBezTo>
                  <a:lnTo>
                    <a:pt x="365093" y="333089"/>
                  </a:lnTo>
                  <a:lnTo>
                    <a:pt x="297466" y="400812"/>
                  </a:lnTo>
                  <a:close/>
                  <a:moveTo>
                    <a:pt x="33433" y="757047"/>
                  </a:moveTo>
                  <a:cubicBezTo>
                    <a:pt x="33433" y="764286"/>
                    <a:pt x="27527" y="770192"/>
                    <a:pt x="20288" y="770192"/>
                  </a:cubicBezTo>
                  <a:cubicBezTo>
                    <a:pt x="13049" y="770192"/>
                    <a:pt x="7144" y="764286"/>
                    <a:pt x="7144" y="757047"/>
                  </a:cubicBezTo>
                  <a:cubicBezTo>
                    <a:pt x="7144" y="750951"/>
                    <a:pt x="11144" y="745903"/>
                    <a:pt x="16669" y="744379"/>
                  </a:cubicBezTo>
                  <a:cubicBezTo>
                    <a:pt x="17812" y="743998"/>
                    <a:pt x="19050" y="743807"/>
                    <a:pt x="20288" y="743807"/>
                  </a:cubicBezTo>
                  <a:cubicBezTo>
                    <a:pt x="21526" y="743807"/>
                    <a:pt x="22669" y="743998"/>
                    <a:pt x="23813" y="744379"/>
                  </a:cubicBezTo>
                  <a:cubicBezTo>
                    <a:pt x="29337" y="745808"/>
                    <a:pt x="33433" y="750951"/>
                    <a:pt x="33433" y="757047"/>
                  </a:cubicBezTo>
                  <a:close/>
                  <a:moveTo>
                    <a:pt x="355473" y="20288"/>
                  </a:moveTo>
                  <a:cubicBezTo>
                    <a:pt x="355473" y="13049"/>
                    <a:pt x="361379" y="7144"/>
                    <a:pt x="368713" y="7144"/>
                  </a:cubicBezTo>
                  <a:cubicBezTo>
                    <a:pt x="375952" y="7144"/>
                    <a:pt x="381857" y="13049"/>
                    <a:pt x="381857" y="20288"/>
                  </a:cubicBezTo>
                  <a:cubicBezTo>
                    <a:pt x="381857" y="26289"/>
                    <a:pt x="377761" y="31432"/>
                    <a:pt x="372237" y="32861"/>
                  </a:cubicBezTo>
                  <a:cubicBezTo>
                    <a:pt x="371094" y="33242"/>
                    <a:pt x="369951" y="33433"/>
                    <a:pt x="368713" y="33433"/>
                  </a:cubicBezTo>
                  <a:cubicBezTo>
                    <a:pt x="367474" y="33433"/>
                    <a:pt x="366236" y="33242"/>
                    <a:pt x="365093" y="32861"/>
                  </a:cubicBezTo>
                  <a:cubicBezTo>
                    <a:pt x="359473" y="31337"/>
                    <a:pt x="355473" y="26289"/>
                    <a:pt x="355473" y="20288"/>
                  </a:cubicBezTo>
                  <a:close/>
                </a:path>
              </a:pathLst>
            </a:custGeom>
            <a:solidFill>
              <a:schemeClr val="accent1"/>
            </a:solidFill>
            <a:ln>
              <a:noFill/>
            </a:ln>
            <a:effectLst>
              <a:outerShdw blurRad="200025" rotWithShape="0" algn="bl" dir="5400000" dist="19050">
                <a:schemeClr val="accent1">
                  <a:alpha val="66666"/>
                </a:scheme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9" name="Google Shape;169;p51"/>
            <p:cNvSpPr/>
            <p:nvPr/>
          </p:nvSpPr>
          <p:spPr>
            <a:xfrm>
              <a:off x="7860696" y="2608992"/>
              <a:ext cx="266985" cy="1341405"/>
            </a:xfrm>
            <a:custGeom>
              <a:rect b="b" l="l" r="r" t="t"/>
              <a:pathLst>
                <a:path extrusionOk="0" h="1341405" w="266985">
                  <a:moveTo>
                    <a:pt x="266986" y="744569"/>
                  </a:moveTo>
                  <a:lnTo>
                    <a:pt x="266986" y="0"/>
                  </a:lnTo>
                  <a:lnTo>
                    <a:pt x="259842" y="0"/>
                  </a:lnTo>
                  <a:lnTo>
                    <a:pt x="259842" y="741617"/>
                  </a:lnTo>
                  <a:lnTo>
                    <a:pt x="13145" y="988314"/>
                  </a:lnTo>
                  <a:lnTo>
                    <a:pt x="13145" y="1308259"/>
                  </a:lnTo>
                  <a:cubicBezTo>
                    <a:pt x="5620" y="1309878"/>
                    <a:pt x="0" y="1316546"/>
                    <a:pt x="0" y="1324642"/>
                  </a:cubicBezTo>
                  <a:cubicBezTo>
                    <a:pt x="0" y="1333881"/>
                    <a:pt x="7525" y="1341406"/>
                    <a:pt x="16764" y="1341406"/>
                  </a:cubicBezTo>
                  <a:cubicBezTo>
                    <a:pt x="26003" y="1341406"/>
                    <a:pt x="33528" y="1333881"/>
                    <a:pt x="33528" y="1324642"/>
                  </a:cubicBezTo>
                  <a:cubicBezTo>
                    <a:pt x="33528" y="1316641"/>
                    <a:pt x="27908" y="1309973"/>
                    <a:pt x="20384" y="1308259"/>
                  </a:cubicBezTo>
                  <a:lnTo>
                    <a:pt x="20384" y="991267"/>
                  </a:lnTo>
                  <a:lnTo>
                    <a:pt x="266986" y="744569"/>
                  </a:lnTo>
                  <a:close/>
                </a:path>
              </a:pathLst>
            </a:custGeom>
            <a:solidFill>
              <a:schemeClr val="accent1"/>
            </a:solidFill>
            <a:ln>
              <a:noFill/>
            </a:ln>
            <a:effectLst>
              <a:outerShdw blurRad="200025" rotWithShape="0" algn="bl" dir="5400000" dist="19050">
                <a:schemeClr val="accent1">
                  <a:alpha val="66666"/>
                </a:scheme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0" name="Google Shape;170;p51"/>
            <p:cNvSpPr/>
            <p:nvPr/>
          </p:nvSpPr>
          <p:spPr>
            <a:xfrm>
              <a:off x="7616094" y="2608992"/>
              <a:ext cx="370998" cy="1562195"/>
            </a:xfrm>
            <a:custGeom>
              <a:rect b="b" l="l" r="r" t="t"/>
              <a:pathLst>
                <a:path extrusionOk="0" h="1562195" w="370998">
                  <a:moveTo>
                    <a:pt x="158496" y="1521905"/>
                  </a:moveTo>
                  <a:lnTo>
                    <a:pt x="158496" y="1225868"/>
                  </a:lnTo>
                  <a:lnTo>
                    <a:pt x="95155" y="1162431"/>
                  </a:lnTo>
                  <a:lnTo>
                    <a:pt x="95155" y="939070"/>
                  </a:lnTo>
                  <a:lnTo>
                    <a:pt x="156210" y="878014"/>
                  </a:lnTo>
                  <a:lnTo>
                    <a:pt x="156210" y="839534"/>
                  </a:lnTo>
                  <a:lnTo>
                    <a:pt x="317659" y="678085"/>
                  </a:lnTo>
                  <a:cubicBezTo>
                    <a:pt x="320897" y="680466"/>
                    <a:pt x="324898" y="681800"/>
                    <a:pt x="329184" y="681800"/>
                  </a:cubicBezTo>
                  <a:cubicBezTo>
                    <a:pt x="340423" y="681800"/>
                    <a:pt x="349568" y="672655"/>
                    <a:pt x="349568" y="661511"/>
                  </a:cubicBezTo>
                  <a:cubicBezTo>
                    <a:pt x="349568" y="650272"/>
                    <a:pt x="340423" y="641128"/>
                    <a:pt x="329184" y="641128"/>
                  </a:cubicBezTo>
                  <a:cubicBezTo>
                    <a:pt x="318040" y="641128"/>
                    <a:pt x="308896" y="650272"/>
                    <a:pt x="308896" y="661511"/>
                  </a:cubicBezTo>
                  <a:cubicBezTo>
                    <a:pt x="308896" y="665797"/>
                    <a:pt x="310229" y="669798"/>
                    <a:pt x="312611" y="673037"/>
                  </a:cubicBezTo>
                  <a:lnTo>
                    <a:pt x="267843" y="717804"/>
                  </a:lnTo>
                  <a:lnTo>
                    <a:pt x="267843" y="635413"/>
                  </a:lnTo>
                  <a:lnTo>
                    <a:pt x="370999" y="532257"/>
                  </a:lnTo>
                  <a:lnTo>
                    <a:pt x="370999" y="273844"/>
                  </a:lnTo>
                  <a:lnTo>
                    <a:pt x="319183" y="222028"/>
                  </a:lnTo>
                  <a:lnTo>
                    <a:pt x="319183" y="0"/>
                  </a:lnTo>
                  <a:lnTo>
                    <a:pt x="312039" y="0"/>
                  </a:lnTo>
                  <a:lnTo>
                    <a:pt x="312039" y="503777"/>
                  </a:lnTo>
                  <a:lnTo>
                    <a:pt x="16669" y="799147"/>
                  </a:lnTo>
                  <a:lnTo>
                    <a:pt x="16669" y="1479995"/>
                  </a:lnTo>
                  <a:cubicBezTo>
                    <a:pt x="7144" y="1481709"/>
                    <a:pt x="0" y="1490091"/>
                    <a:pt x="0" y="1500092"/>
                  </a:cubicBezTo>
                  <a:cubicBezTo>
                    <a:pt x="0" y="1511237"/>
                    <a:pt x="9049" y="1520381"/>
                    <a:pt x="20288" y="1520381"/>
                  </a:cubicBezTo>
                  <a:cubicBezTo>
                    <a:pt x="31528" y="1520381"/>
                    <a:pt x="40577" y="1511237"/>
                    <a:pt x="40577" y="1500092"/>
                  </a:cubicBezTo>
                  <a:cubicBezTo>
                    <a:pt x="40577" y="1490091"/>
                    <a:pt x="33338" y="1481709"/>
                    <a:pt x="23813" y="1479995"/>
                  </a:cubicBezTo>
                  <a:lnTo>
                    <a:pt x="23813" y="802100"/>
                  </a:lnTo>
                  <a:lnTo>
                    <a:pt x="319183" y="506730"/>
                  </a:lnTo>
                  <a:lnTo>
                    <a:pt x="319183" y="232124"/>
                  </a:lnTo>
                  <a:lnTo>
                    <a:pt x="363855" y="276796"/>
                  </a:lnTo>
                  <a:lnTo>
                    <a:pt x="363855" y="529304"/>
                  </a:lnTo>
                  <a:lnTo>
                    <a:pt x="260699" y="632460"/>
                  </a:lnTo>
                  <a:lnTo>
                    <a:pt x="260699" y="724948"/>
                  </a:lnTo>
                  <a:lnTo>
                    <a:pt x="260699" y="724948"/>
                  </a:lnTo>
                  <a:lnTo>
                    <a:pt x="149066" y="836485"/>
                  </a:lnTo>
                  <a:lnTo>
                    <a:pt x="149066" y="874967"/>
                  </a:lnTo>
                  <a:lnTo>
                    <a:pt x="95155" y="928973"/>
                  </a:lnTo>
                  <a:lnTo>
                    <a:pt x="95155" y="821341"/>
                  </a:lnTo>
                  <a:lnTo>
                    <a:pt x="178498" y="738092"/>
                  </a:lnTo>
                  <a:cubicBezTo>
                    <a:pt x="181737" y="740473"/>
                    <a:pt x="185738" y="741807"/>
                    <a:pt x="190024" y="741807"/>
                  </a:cubicBezTo>
                  <a:cubicBezTo>
                    <a:pt x="201263" y="741807"/>
                    <a:pt x="210312" y="732663"/>
                    <a:pt x="210312" y="721423"/>
                  </a:cubicBezTo>
                  <a:cubicBezTo>
                    <a:pt x="210312" y="710279"/>
                    <a:pt x="201263" y="701135"/>
                    <a:pt x="190024" y="701135"/>
                  </a:cubicBezTo>
                  <a:cubicBezTo>
                    <a:pt x="178784" y="701135"/>
                    <a:pt x="169736" y="710279"/>
                    <a:pt x="169736" y="721423"/>
                  </a:cubicBezTo>
                  <a:cubicBezTo>
                    <a:pt x="169736" y="725805"/>
                    <a:pt x="171069" y="729805"/>
                    <a:pt x="173355" y="733044"/>
                  </a:cubicBezTo>
                  <a:lnTo>
                    <a:pt x="88011" y="818388"/>
                  </a:lnTo>
                  <a:lnTo>
                    <a:pt x="88011" y="1165384"/>
                  </a:lnTo>
                  <a:lnTo>
                    <a:pt x="151352" y="1228820"/>
                  </a:lnTo>
                  <a:lnTo>
                    <a:pt x="151352" y="1521905"/>
                  </a:lnTo>
                  <a:cubicBezTo>
                    <a:pt x="141732" y="1523524"/>
                    <a:pt x="134493" y="1531906"/>
                    <a:pt x="134493" y="1541907"/>
                  </a:cubicBezTo>
                  <a:cubicBezTo>
                    <a:pt x="134493" y="1553147"/>
                    <a:pt x="143542" y="1562195"/>
                    <a:pt x="154781" y="1562195"/>
                  </a:cubicBezTo>
                  <a:cubicBezTo>
                    <a:pt x="166021" y="1562195"/>
                    <a:pt x="175070" y="1553147"/>
                    <a:pt x="175070" y="1541907"/>
                  </a:cubicBezTo>
                  <a:cubicBezTo>
                    <a:pt x="175070" y="1532001"/>
                    <a:pt x="167926" y="1523714"/>
                    <a:pt x="158496" y="1521905"/>
                  </a:cubicBezTo>
                  <a:close/>
                  <a:moveTo>
                    <a:pt x="316039" y="661511"/>
                  </a:moveTo>
                  <a:cubicBezTo>
                    <a:pt x="316039" y="654177"/>
                    <a:pt x="321945" y="648272"/>
                    <a:pt x="329184" y="648272"/>
                  </a:cubicBezTo>
                  <a:cubicBezTo>
                    <a:pt x="336518" y="648272"/>
                    <a:pt x="342424" y="654177"/>
                    <a:pt x="342424" y="661511"/>
                  </a:cubicBezTo>
                  <a:cubicBezTo>
                    <a:pt x="342424" y="668750"/>
                    <a:pt x="336518" y="674656"/>
                    <a:pt x="329184" y="674656"/>
                  </a:cubicBezTo>
                  <a:cubicBezTo>
                    <a:pt x="326898" y="674656"/>
                    <a:pt x="324707" y="674084"/>
                    <a:pt x="322802" y="672941"/>
                  </a:cubicBezTo>
                  <a:cubicBezTo>
                    <a:pt x="320707" y="671798"/>
                    <a:pt x="318897" y="669988"/>
                    <a:pt x="317754" y="667893"/>
                  </a:cubicBezTo>
                  <a:cubicBezTo>
                    <a:pt x="316611" y="665988"/>
                    <a:pt x="316039" y="663797"/>
                    <a:pt x="316039" y="661511"/>
                  </a:cubicBezTo>
                  <a:close/>
                  <a:moveTo>
                    <a:pt x="33433" y="1500092"/>
                  </a:moveTo>
                  <a:cubicBezTo>
                    <a:pt x="33433" y="1507331"/>
                    <a:pt x="27527" y="1513237"/>
                    <a:pt x="20288" y="1513237"/>
                  </a:cubicBezTo>
                  <a:cubicBezTo>
                    <a:pt x="13049" y="1513237"/>
                    <a:pt x="7144" y="1507331"/>
                    <a:pt x="7144" y="1500092"/>
                  </a:cubicBezTo>
                  <a:cubicBezTo>
                    <a:pt x="7144" y="1493996"/>
                    <a:pt x="11144" y="1488948"/>
                    <a:pt x="16669" y="1487424"/>
                  </a:cubicBezTo>
                  <a:cubicBezTo>
                    <a:pt x="17812" y="1487043"/>
                    <a:pt x="19050" y="1486853"/>
                    <a:pt x="20288" y="1486853"/>
                  </a:cubicBezTo>
                  <a:cubicBezTo>
                    <a:pt x="21527" y="1486853"/>
                    <a:pt x="22670" y="1487043"/>
                    <a:pt x="23813" y="1487424"/>
                  </a:cubicBezTo>
                  <a:cubicBezTo>
                    <a:pt x="29337" y="1488853"/>
                    <a:pt x="33433" y="1493996"/>
                    <a:pt x="33433" y="1500092"/>
                  </a:cubicBezTo>
                  <a:close/>
                  <a:moveTo>
                    <a:pt x="176879" y="721423"/>
                  </a:moveTo>
                  <a:cubicBezTo>
                    <a:pt x="176879" y="714184"/>
                    <a:pt x="182785" y="708279"/>
                    <a:pt x="190024" y="708279"/>
                  </a:cubicBezTo>
                  <a:cubicBezTo>
                    <a:pt x="197263" y="708279"/>
                    <a:pt x="203168" y="714184"/>
                    <a:pt x="203168" y="721423"/>
                  </a:cubicBezTo>
                  <a:cubicBezTo>
                    <a:pt x="203168" y="728758"/>
                    <a:pt x="197263" y="734663"/>
                    <a:pt x="190024" y="734663"/>
                  </a:cubicBezTo>
                  <a:cubicBezTo>
                    <a:pt x="187738" y="734663"/>
                    <a:pt x="185547" y="734092"/>
                    <a:pt x="183642" y="732949"/>
                  </a:cubicBezTo>
                  <a:cubicBezTo>
                    <a:pt x="181546" y="731806"/>
                    <a:pt x="179737" y="730091"/>
                    <a:pt x="178594" y="727901"/>
                  </a:cubicBezTo>
                  <a:cubicBezTo>
                    <a:pt x="177451" y="725996"/>
                    <a:pt x="176879" y="723805"/>
                    <a:pt x="176879" y="721423"/>
                  </a:cubicBezTo>
                  <a:close/>
                  <a:moveTo>
                    <a:pt x="154781" y="1555052"/>
                  </a:moveTo>
                  <a:cubicBezTo>
                    <a:pt x="147542" y="1555052"/>
                    <a:pt x="141637" y="1549146"/>
                    <a:pt x="141637" y="1541907"/>
                  </a:cubicBezTo>
                  <a:cubicBezTo>
                    <a:pt x="141637" y="1535811"/>
                    <a:pt x="145733" y="1530763"/>
                    <a:pt x="151352" y="1529239"/>
                  </a:cubicBezTo>
                  <a:cubicBezTo>
                    <a:pt x="152495" y="1528953"/>
                    <a:pt x="153638" y="1528763"/>
                    <a:pt x="154781" y="1528763"/>
                  </a:cubicBezTo>
                  <a:cubicBezTo>
                    <a:pt x="156115" y="1528763"/>
                    <a:pt x="157353" y="1528953"/>
                    <a:pt x="158496" y="1529334"/>
                  </a:cubicBezTo>
                  <a:cubicBezTo>
                    <a:pt x="163925" y="1530953"/>
                    <a:pt x="167926" y="1536002"/>
                    <a:pt x="167926" y="1541907"/>
                  </a:cubicBezTo>
                  <a:cubicBezTo>
                    <a:pt x="167926" y="1549146"/>
                    <a:pt x="162020" y="1555052"/>
                    <a:pt x="154781" y="1555052"/>
                  </a:cubicBezTo>
                  <a:close/>
                </a:path>
              </a:pathLst>
            </a:custGeom>
            <a:solidFill>
              <a:schemeClr val="accent1"/>
            </a:solidFill>
            <a:ln>
              <a:noFill/>
            </a:ln>
            <a:effectLst>
              <a:outerShdw blurRad="200025" rotWithShape="0" algn="bl" dir="5400000" dist="19050">
                <a:schemeClr val="accent1">
                  <a:alpha val="66666"/>
                </a:scheme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1" name="Google Shape;171;p51"/>
            <p:cNvSpPr/>
            <p:nvPr/>
          </p:nvSpPr>
          <p:spPr>
            <a:xfrm>
              <a:off x="7666005" y="3837621"/>
              <a:ext cx="75628" cy="444531"/>
            </a:xfrm>
            <a:custGeom>
              <a:rect b="b" l="l" r="r" t="t"/>
              <a:pathLst>
                <a:path extrusionOk="0" h="444531" w="75628">
                  <a:moveTo>
                    <a:pt x="58865" y="404146"/>
                  </a:moveTo>
                  <a:lnTo>
                    <a:pt x="58865" y="53816"/>
                  </a:lnTo>
                  <a:lnTo>
                    <a:pt x="30861" y="25813"/>
                  </a:lnTo>
                  <a:cubicBezTo>
                    <a:pt x="32576" y="23241"/>
                    <a:pt x="33528" y="20098"/>
                    <a:pt x="33528" y="16764"/>
                  </a:cubicBezTo>
                  <a:cubicBezTo>
                    <a:pt x="33528" y="7525"/>
                    <a:pt x="26003" y="0"/>
                    <a:pt x="16764" y="0"/>
                  </a:cubicBezTo>
                  <a:cubicBezTo>
                    <a:pt x="7525" y="0"/>
                    <a:pt x="0" y="7525"/>
                    <a:pt x="0" y="16764"/>
                  </a:cubicBezTo>
                  <a:cubicBezTo>
                    <a:pt x="0" y="26003"/>
                    <a:pt x="7525" y="33528"/>
                    <a:pt x="16764" y="33528"/>
                  </a:cubicBezTo>
                  <a:cubicBezTo>
                    <a:pt x="20098" y="33528"/>
                    <a:pt x="23146" y="32480"/>
                    <a:pt x="25813" y="30861"/>
                  </a:cubicBezTo>
                  <a:lnTo>
                    <a:pt x="25813" y="30861"/>
                  </a:lnTo>
                  <a:lnTo>
                    <a:pt x="51721" y="56769"/>
                  </a:lnTo>
                  <a:lnTo>
                    <a:pt x="51721" y="404146"/>
                  </a:lnTo>
                  <a:cubicBezTo>
                    <a:pt x="42196" y="405860"/>
                    <a:pt x="34957" y="414242"/>
                    <a:pt x="34957" y="424148"/>
                  </a:cubicBezTo>
                  <a:cubicBezTo>
                    <a:pt x="34957" y="435388"/>
                    <a:pt x="44101" y="444532"/>
                    <a:pt x="55341" y="444532"/>
                  </a:cubicBezTo>
                  <a:cubicBezTo>
                    <a:pt x="66485" y="444532"/>
                    <a:pt x="75629" y="435388"/>
                    <a:pt x="75629" y="424148"/>
                  </a:cubicBezTo>
                  <a:cubicBezTo>
                    <a:pt x="75629" y="414242"/>
                    <a:pt x="68294" y="405860"/>
                    <a:pt x="58865" y="404146"/>
                  </a:cubicBezTo>
                  <a:close/>
                  <a:moveTo>
                    <a:pt x="55341" y="437388"/>
                  </a:moveTo>
                  <a:cubicBezTo>
                    <a:pt x="48006" y="437388"/>
                    <a:pt x="42101" y="431483"/>
                    <a:pt x="42101" y="424148"/>
                  </a:cubicBezTo>
                  <a:cubicBezTo>
                    <a:pt x="42101" y="418147"/>
                    <a:pt x="46101" y="413099"/>
                    <a:pt x="51721" y="411575"/>
                  </a:cubicBezTo>
                  <a:cubicBezTo>
                    <a:pt x="52864" y="411194"/>
                    <a:pt x="54102" y="411004"/>
                    <a:pt x="55341" y="411004"/>
                  </a:cubicBezTo>
                  <a:cubicBezTo>
                    <a:pt x="56579" y="411004"/>
                    <a:pt x="57722" y="411194"/>
                    <a:pt x="58865" y="411575"/>
                  </a:cubicBezTo>
                  <a:cubicBezTo>
                    <a:pt x="64389" y="413004"/>
                    <a:pt x="68485" y="418147"/>
                    <a:pt x="68485" y="424148"/>
                  </a:cubicBezTo>
                  <a:cubicBezTo>
                    <a:pt x="68485" y="431483"/>
                    <a:pt x="62579" y="437388"/>
                    <a:pt x="55341" y="437388"/>
                  </a:cubicBezTo>
                  <a:close/>
                </a:path>
              </a:pathLst>
            </a:custGeom>
            <a:solidFill>
              <a:schemeClr val="accent1"/>
            </a:solidFill>
            <a:ln>
              <a:noFill/>
            </a:ln>
            <a:effectLst>
              <a:outerShdw blurRad="200025" rotWithShape="0" algn="bl" dir="5400000" dist="19050">
                <a:schemeClr val="accent1">
                  <a:alpha val="66666"/>
                </a:scheme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2" name="Google Shape;172;p51"/>
            <p:cNvSpPr/>
            <p:nvPr/>
          </p:nvSpPr>
          <p:spPr>
            <a:xfrm>
              <a:off x="7350442" y="3539870"/>
              <a:ext cx="240982" cy="701039"/>
            </a:xfrm>
            <a:custGeom>
              <a:rect b="b" l="l" r="r" t="t"/>
              <a:pathLst>
                <a:path extrusionOk="0" h="701039" w="240982">
                  <a:moveTo>
                    <a:pt x="227838" y="667893"/>
                  </a:moveTo>
                  <a:lnTo>
                    <a:pt x="227838" y="410146"/>
                  </a:lnTo>
                  <a:lnTo>
                    <a:pt x="160210" y="342519"/>
                  </a:lnTo>
                  <a:lnTo>
                    <a:pt x="160210" y="214503"/>
                  </a:lnTo>
                  <a:cubicBezTo>
                    <a:pt x="169545" y="212693"/>
                    <a:pt x="176689" y="204407"/>
                    <a:pt x="176689" y="194596"/>
                  </a:cubicBezTo>
                  <a:cubicBezTo>
                    <a:pt x="176689" y="183356"/>
                    <a:pt x="167545" y="174308"/>
                    <a:pt x="156400" y="174308"/>
                  </a:cubicBezTo>
                  <a:cubicBezTo>
                    <a:pt x="145161" y="174308"/>
                    <a:pt x="136017" y="183356"/>
                    <a:pt x="136017" y="194596"/>
                  </a:cubicBezTo>
                  <a:cubicBezTo>
                    <a:pt x="136017" y="204597"/>
                    <a:pt x="143446" y="212979"/>
                    <a:pt x="153067" y="214598"/>
                  </a:cubicBezTo>
                  <a:lnTo>
                    <a:pt x="153067" y="345472"/>
                  </a:lnTo>
                  <a:lnTo>
                    <a:pt x="220694" y="413099"/>
                  </a:lnTo>
                  <a:lnTo>
                    <a:pt x="220694" y="493681"/>
                  </a:lnTo>
                  <a:lnTo>
                    <a:pt x="103441" y="376428"/>
                  </a:lnTo>
                  <a:lnTo>
                    <a:pt x="103441" y="216122"/>
                  </a:lnTo>
                  <a:lnTo>
                    <a:pt x="23813" y="136493"/>
                  </a:lnTo>
                  <a:lnTo>
                    <a:pt x="23813" y="40291"/>
                  </a:lnTo>
                  <a:cubicBezTo>
                    <a:pt x="33242" y="38576"/>
                    <a:pt x="40576" y="30290"/>
                    <a:pt x="40576" y="20288"/>
                  </a:cubicBezTo>
                  <a:cubicBezTo>
                    <a:pt x="40576" y="9144"/>
                    <a:pt x="31432" y="0"/>
                    <a:pt x="20288" y="0"/>
                  </a:cubicBezTo>
                  <a:cubicBezTo>
                    <a:pt x="9049" y="0"/>
                    <a:pt x="0" y="9144"/>
                    <a:pt x="0" y="20288"/>
                  </a:cubicBezTo>
                  <a:cubicBezTo>
                    <a:pt x="0" y="30290"/>
                    <a:pt x="7144" y="38576"/>
                    <a:pt x="16669" y="40291"/>
                  </a:cubicBezTo>
                  <a:lnTo>
                    <a:pt x="16669" y="139446"/>
                  </a:lnTo>
                  <a:lnTo>
                    <a:pt x="96298" y="219075"/>
                  </a:lnTo>
                  <a:lnTo>
                    <a:pt x="96298" y="379381"/>
                  </a:lnTo>
                  <a:lnTo>
                    <a:pt x="220694" y="503777"/>
                  </a:lnTo>
                  <a:lnTo>
                    <a:pt x="220694" y="667893"/>
                  </a:lnTo>
                  <a:cubicBezTo>
                    <a:pt x="213169" y="669512"/>
                    <a:pt x="207454" y="676180"/>
                    <a:pt x="207454" y="684276"/>
                  </a:cubicBezTo>
                  <a:cubicBezTo>
                    <a:pt x="207454" y="693515"/>
                    <a:pt x="214979" y="701040"/>
                    <a:pt x="224218" y="701040"/>
                  </a:cubicBezTo>
                  <a:cubicBezTo>
                    <a:pt x="233458" y="701040"/>
                    <a:pt x="240982" y="693515"/>
                    <a:pt x="240982" y="684276"/>
                  </a:cubicBezTo>
                  <a:cubicBezTo>
                    <a:pt x="240887" y="676275"/>
                    <a:pt x="235267" y="669608"/>
                    <a:pt x="227838" y="667893"/>
                  </a:cubicBezTo>
                  <a:close/>
                  <a:moveTo>
                    <a:pt x="143161" y="194596"/>
                  </a:moveTo>
                  <a:cubicBezTo>
                    <a:pt x="143161" y="187357"/>
                    <a:pt x="149066" y="181451"/>
                    <a:pt x="156400" y="181451"/>
                  </a:cubicBezTo>
                  <a:cubicBezTo>
                    <a:pt x="163639" y="181451"/>
                    <a:pt x="169545" y="187357"/>
                    <a:pt x="169545" y="194596"/>
                  </a:cubicBezTo>
                  <a:cubicBezTo>
                    <a:pt x="169545" y="200501"/>
                    <a:pt x="165640" y="205550"/>
                    <a:pt x="160210" y="207074"/>
                  </a:cubicBezTo>
                  <a:cubicBezTo>
                    <a:pt x="158972" y="207550"/>
                    <a:pt x="157734" y="207740"/>
                    <a:pt x="156400" y="207740"/>
                  </a:cubicBezTo>
                  <a:cubicBezTo>
                    <a:pt x="155257" y="207740"/>
                    <a:pt x="154114" y="207550"/>
                    <a:pt x="153067" y="207264"/>
                  </a:cubicBezTo>
                  <a:cubicBezTo>
                    <a:pt x="147352" y="205835"/>
                    <a:pt x="143161" y="200692"/>
                    <a:pt x="143161" y="194596"/>
                  </a:cubicBezTo>
                  <a:close/>
                  <a:moveTo>
                    <a:pt x="7144" y="20288"/>
                  </a:moveTo>
                  <a:cubicBezTo>
                    <a:pt x="7144" y="13049"/>
                    <a:pt x="13049" y="7144"/>
                    <a:pt x="20288" y="7144"/>
                  </a:cubicBezTo>
                  <a:cubicBezTo>
                    <a:pt x="27527" y="7144"/>
                    <a:pt x="33433" y="13049"/>
                    <a:pt x="33433" y="20288"/>
                  </a:cubicBezTo>
                  <a:cubicBezTo>
                    <a:pt x="33433" y="26289"/>
                    <a:pt x="29337" y="31433"/>
                    <a:pt x="23813" y="32861"/>
                  </a:cubicBezTo>
                  <a:cubicBezTo>
                    <a:pt x="22669" y="33242"/>
                    <a:pt x="21526" y="33433"/>
                    <a:pt x="20288" y="33433"/>
                  </a:cubicBezTo>
                  <a:cubicBezTo>
                    <a:pt x="19050" y="33433"/>
                    <a:pt x="17812" y="33242"/>
                    <a:pt x="16669" y="32861"/>
                  </a:cubicBezTo>
                  <a:cubicBezTo>
                    <a:pt x="11144" y="31337"/>
                    <a:pt x="7144" y="26289"/>
                    <a:pt x="7144" y="20288"/>
                  </a:cubicBezTo>
                  <a:close/>
                </a:path>
              </a:pathLst>
            </a:custGeom>
            <a:solidFill>
              <a:schemeClr val="accent1"/>
            </a:solidFill>
            <a:ln>
              <a:noFill/>
            </a:ln>
            <a:effectLst>
              <a:outerShdw blurRad="200025" rotWithShape="0" algn="bl" dir="5400000" dist="19050">
                <a:schemeClr val="accent1">
                  <a:alpha val="66666"/>
                </a:scheme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3" name="Google Shape;173;p51"/>
            <p:cNvSpPr/>
            <p:nvPr/>
          </p:nvSpPr>
          <p:spPr>
            <a:xfrm>
              <a:off x="7557897" y="2823590"/>
              <a:ext cx="322706" cy="857440"/>
            </a:xfrm>
            <a:custGeom>
              <a:rect b="b" l="l" r="r" t="t"/>
              <a:pathLst>
                <a:path extrusionOk="0" h="857440" w="322706">
                  <a:moveTo>
                    <a:pt x="20098" y="824293"/>
                  </a:moveTo>
                  <a:lnTo>
                    <a:pt x="20098" y="561213"/>
                  </a:lnTo>
                  <a:lnTo>
                    <a:pt x="309563" y="271748"/>
                  </a:lnTo>
                  <a:lnTo>
                    <a:pt x="309563" y="33147"/>
                  </a:lnTo>
                  <a:cubicBezTo>
                    <a:pt x="317087" y="31528"/>
                    <a:pt x="322707" y="24860"/>
                    <a:pt x="322707" y="16764"/>
                  </a:cubicBezTo>
                  <a:cubicBezTo>
                    <a:pt x="322707" y="7525"/>
                    <a:pt x="315182" y="0"/>
                    <a:pt x="305943" y="0"/>
                  </a:cubicBezTo>
                  <a:cubicBezTo>
                    <a:pt x="296704" y="0"/>
                    <a:pt x="289179" y="7525"/>
                    <a:pt x="289179" y="16764"/>
                  </a:cubicBezTo>
                  <a:cubicBezTo>
                    <a:pt x="289179" y="24765"/>
                    <a:pt x="294799" y="31432"/>
                    <a:pt x="302323" y="33147"/>
                  </a:cubicBezTo>
                  <a:lnTo>
                    <a:pt x="302323" y="268796"/>
                  </a:lnTo>
                  <a:lnTo>
                    <a:pt x="12859" y="558260"/>
                  </a:lnTo>
                  <a:lnTo>
                    <a:pt x="12859" y="824389"/>
                  </a:lnTo>
                  <a:cubicBezTo>
                    <a:pt x="5524" y="826103"/>
                    <a:pt x="0" y="832771"/>
                    <a:pt x="0" y="840676"/>
                  </a:cubicBezTo>
                  <a:cubicBezTo>
                    <a:pt x="0" y="849916"/>
                    <a:pt x="7525" y="857441"/>
                    <a:pt x="16764" y="857441"/>
                  </a:cubicBezTo>
                  <a:cubicBezTo>
                    <a:pt x="26003" y="857441"/>
                    <a:pt x="33528" y="849916"/>
                    <a:pt x="33528" y="840676"/>
                  </a:cubicBezTo>
                  <a:cubicBezTo>
                    <a:pt x="33528" y="832580"/>
                    <a:pt x="27718" y="825818"/>
                    <a:pt x="20098" y="824293"/>
                  </a:cubicBezTo>
                  <a:close/>
                </a:path>
              </a:pathLst>
            </a:custGeom>
            <a:solidFill>
              <a:schemeClr val="accent1"/>
            </a:solidFill>
            <a:ln>
              <a:noFill/>
            </a:ln>
            <a:effectLst>
              <a:outerShdw blurRad="200025" rotWithShape="0" algn="bl" dir="5400000" dist="19050">
                <a:schemeClr val="accent1">
                  <a:alpha val="66666"/>
                </a:scheme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174" name="Google Shape;174;p51"/>
          <p:cNvGrpSpPr/>
          <p:nvPr/>
        </p:nvGrpSpPr>
        <p:grpSpPr>
          <a:xfrm flipH="1" rot="-5400000">
            <a:off x="696504" y="1651201"/>
            <a:ext cx="1955378" cy="4224060"/>
            <a:chOff x="7350442" y="2608992"/>
            <a:chExt cx="777239" cy="1673160"/>
          </a:xfrm>
        </p:grpSpPr>
        <p:sp>
          <p:nvSpPr>
            <p:cNvPr id="175" name="Google Shape;175;p51"/>
            <p:cNvSpPr/>
            <p:nvPr/>
          </p:nvSpPr>
          <p:spPr>
            <a:xfrm>
              <a:off x="7486745" y="2608992"/>
              <a:ext cx="300894" cy="898874"/>
            </a:xfrm>
            <a:custGeom>
              <a:rect b="b" l="l" r="r" t="t"/>
              <a:pathLst>
                <a:path extrusionOk="0" h="898874" w="300894">
                  <a:moveTo>
                    <a:pt x="16764" y="858488"/>
                  </a:moveTo>
                  <a:cubicBezTo>
                    <a:pt x="7334" y="860203"/>
                    <a:pt x="0" y="868585"/>
                    <a:pt x="0" y="878491"/>
                  </a:cubicBezTo>
                  <a:cubicBezTo>
                    <a:pt x="0" y="889730"/>
                    <a:pt x="9144" y="898874"/>
                    <a:pt x="20288" y="898874"/>
                  </a:cubicBezTo>
                  <a:cubicBezTo>
                    <a:pt x="31528" y="898874"/>
                    <a:pt x="40672" y="889730"/>
                    <a:pt x="40672" y="878491"/>
                  </a:cubicBezTo>
                  <a:cubicBezTo>
                    <a:pt x="40672" y="868585"/>
                    <a:pt x="33433" y="860203"/>
                    <a:pt x="23908" y="858488"/>
                  </a:cubicBezTo>
                  <a:lnTo>
                    <a:pt x="23908" y="733997"/>
                  </a:lnTo>
                  <a:lnTo>
                    <a:pt x="300895" y="457009"/>
                  </a:lnTo>
                  <a:lnTo>
                    <a:pt x="300895" y="0"/>
                  </a:lnTo>
                  <a:lnTo>
                    <a:pt x="293751" y="0"/>
                  </a:lnTo>
                  <a:lnTo>
                    <a:pt x="293751" y="454057"/>
                  </a:lnTo>
                  <a:lnTo>
                    <a:pt x="16764" y="731044"/>
                  </a:lnTo>
                  <a:lnTo>
                    <a:pt x="16764" y="858488"/>
                  </a:lnTo>
                  <a:close/>
                  <a:moveTo>
                    <a:pt x="33528" y="878491"/>
                  </a:moveTo>
                  <a:cubicBezTo>
                    <a:pt x="33528" y="885825"/>
                    <a:pt x="27622" y="891730"/>
                    <a:pt x="20288" y="891730"/>
                  </a:cubicBezTo>
                  <a:cubicBezTo>
                    <a:pt x="13049" y="891730"/>
                    <a:pt x="7144" y="885825"/>
                    <a:pt x="7144" y="878491"/>
                  </a:cubicBezTo>
                  <a:cubicBezTo>
                    <a:pt x="7144" y="872490"/>
                    <a:pt x="11239" y="867347"/>
                    <a:pt x="16764" y="865918"/>
                  </a:cubicBezTo>
                  <a:cubicBezTo>
                    <a:pt x="17907" y="865537"/>
                    <a:pt x="19050" y="865346"/>
                    <a:pt x="20288" y="865346"/>
                  </a:cubicBezTo>
                  <a:cubicBezTo>
                    <a:pt x="21526" y="865346"/>
                    <a:pt x="22765" y="865537"/>
                    <a:pt x="23908" y="865918"/>
                  </a:cubicBezTo>
                  <a:cubicBezTo>
                    <a:pt x="29527" y="867442"/>
                    <a:pt x="33528" y="872490"/>
                    <a:pt x="33528" y="878491"/>
                  </a:cubicBezTo>
                  <a:close/>
                </a:path>
              </a:pathLst>
            </a:custGeom>
            <a:solidFill>
              <a:schemeClr val="accent1"/>
            </a:solidFill>
            <a:ln>
              <a:noFill/>
            </a:ln>
            <a:effectLst>
              <a:outerShdw blurRad="200025" rotWithShape="0" algn="bl" dir="5400000" dist="19050">
                <a:schemeClr val="accent1">
                  <a:alpha val="66666"/>
                </a:scheme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6" name="Google Shape;176;p51"/>
            <p:cNvSpPr/>
            <p:nvPr/>
          </p:nvSpPr>
          <p:spPr>
            <a:xfrm>
              <a:off x="7430357" y="3185731"/>
              <a:ext cx="149161" cy="440054"/>
            </a:xfrm>
            <a:custGeom>
              <a:rect b="b" l="l" r="r" t="t"/>
              <a:pathLst>
                <a:path extrusionOk="0" h="440054" w="149161">
                  <a:moveTo>
                    <a:pt x="123349" y="30861"/>
                  </a:moveTo>
                  <a:cubicBezTo>
                    <a:pt x="125921" y="32575"/>
                    <a:pt x="129064" y="33528"/>
                    <a:pt x="132397" y="33528"/>
                  </a:cubicBezTo>
                  <a:cubicBezTo>
                    <a:pt x="141637" y="33528"/>
                    <a:pt x="149162" y="26003"/>
                    <a:pt x="149162" y="16764"/>
                  </a:cubicBezTo>
                  <a:cubicBezTo>
                    <a:pt x="149162" y="7525"/>
                    <a:pt x="141637" y="0"/>
                    <a:pt x="132397" y="0"/>
                  </a:cubicBezTo>
                  <a:cubicBezTo>
                    <a:pt x="123158" y="0"/>
                    <a:pt x="115634" y="7525"/>
                    <a:pt x="115634" y="16764"/>
                  </a:cubicBezTo>
                  <a:cubicBezTo>
                    <a:pt x="115634" y="20098"/>
                    <a:pt x="116586" y="23146"/>
                    <a:pt x="118301" y="25813"/>
                  </a:cubicBezTo>
                  <a:lnTo>
                    <a:pt x="16764" y="127349"/>
                  </a:lnTo>
                  <a:lnTo>
                    <a:pt x="16764" y="399669"/>
                  </a:lnTo>
                  <a:cubicBezTo>
                    <a:pt x="7334" y="401384"/>
                    <a:pt x="0" y="409765"/>
                    <a:pt x="0" y="419671"/>
                  </a:cubicBezTo>
                  <a:cubicBezTo>
                    <a:pt x="0" y="430911"/>
                    <a:pt x="9144" y="440055"/>
                    <a:pt x="20288" y="440055"/>
                  </a:cubicBezTo>
                  <a:cubicBezTo>
                    <a:pt x="31528" y="440055"/>
                    <a:pt x="40672" y="430911"/>
                    <a:pt x="40672" y="419671"/>
                  </a:cubicBezTo>
                  <a:cubicBezTo>
                    <a:pt x="40672" y="409765"/>
                    <a:pt x="33433" y="401384"/>
                    <a:pt x="23908" y="399669"/>
                  </a:cubicBezTo>
                  <a:lnTo>
                    <a:pt x="23908" y="130302"/>
                  </a:lnTo>
                  <a:lnTo>
                    <a:pt x="123349" y="30861"/>
                  </a:lnTo>
                  <a:close/>
                  <a:moveTo>
                    <a:pt x="33623" y="419671"/>
                  </a:moveTo>
                  <a:cubicBezTo>
                    <a:pt x="33623" y="427006"/>
                    <a:pt x="27718" y="432911"/>
                    <a:pt x="20384" y="432911"/>
                  </a:cubicBezTo>
                  <a:cubicBezTo>
                    <a:pt x="13145" y="432911"/>
                    <a:pt x="7239" y="427006"/>
                    <a:pt x="7239" y="419671"/>
                  </a:cubicBezTo>
                  <a:cubicBezTo>
                    <a:pt x="7239" y="413671"/>
                    <a:pt x="11335" y="408527"/>
                    <a:pt x="16859" y="407098"/>
                  </a:cubicBezTo>
                  <a:cubicBezTo>
                    <a:pt x="18002" y="406717"/>
                    <a:pt x="19145" y="406527"/>
                    <a:pt x="20384" y="406527"/>
                  </a:cubicBezTo>
                  <a:cubicBezTo>
                    <a:pt x="21622" y="406527"/>
                    <a:pt x="22860" y="406717"/>
                    <a:pt x="24003" y="407098"/>
                  </a:cubicBezTo>
                  <a:cubicBezTo>
                    <a:pt x="29623" y="408622"/>
                    <a:pt x="33623" y="413671"/>
                    <a:pt x="33623" y="419671"/>
                  </a:cubicBezTo>
                  <a:close/>
                </a:path>
              </a:pathLst>
            </a:custGeom>
            <a:solidFill>
              <a:schemeClr val="accent1"/>
            </a:solidFill>
            <a:ln>
              <a:noFill/>
            </a:ln>
            <a:effectLst>
              <a:outerShdw blurRad="200025" rotWithShape="0" algn="bl" dir="5400000" dist="19050">
                <a:schemeClr val="accent1">
                  <a:alpha val="66666"/>
                </a:scheme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7" name="Google Shape;177;p51"/>
            <p:cNvSpPr/>
            <p:nvPr/>
          </p:nvSpPr>
          <p:spPr>
            <a:xfrm>
              <a:off x="7350442" y="2713767"/>
              <a:ext cx="389000" cy="777335"/>
            </a:xfrm>
            <a:custGeom>
              <a:rect b="b" l="l" r="r" t="t"/>
              <a:pathLst>
                <a:path extrusionOk="0" h="777335" w="389000">
                  <a:moveTo>
                    <a:pt x="297466" y="400812"/>
                  </a:moveTo>
                  <a:lnTo>
                    <a:pt x="188976" y="400812"/>
                  </a:lnTo>
                  <a:lnTo>
                    <a:pt x="16669" y="573024"/>
                  </a:lnTo>
                  <a:lnTo>
                    <a:pt x="16669" y="736949"/>
                  </a:lnTo>
                  <a:cubicBezTo>
                    <a:pt x="7144" y="738664"/>
                    <a:pt x="0" y="747046"/>
                    <a:pt x="0" y="757047"/>
                  </a:cubicBezTo>
                  <a:cubicBezTo>
                    <a:pt x="0" y="768191"/>
                    <a:pt x="9049" y="777335"/>
                    <a:pt x="20288" y="777335"/>
                  </a:cubicBezTo>
                  <a:cubicBezTo>
                    <a:pt x="31432" y="777335"/>
                    <a:pt x="40576" y="768191"/>
                    <a:pt x="40576" y="757047"/>
                  </a:cubicBezTo>
                  <a:cubicBezTo>
                    <a:pt x="40576" y="747046"/>
                    <a:pt x="33242" y="738664"/>
                    <a:pt x="23813" y="736949"/>
                  </a:cubicBezTo>
                  <a:lnTo>
                    <a:pt x="23813" y="575977"/>
                  </a:lnTo>
                  <a:lnTo>
                    <a:pt x="191929" y="407956"/>
                  </a:lnTo>
                  <a:lnTo>
                    <a:pt x="300418" y="407956"/>
                  </a:lnTo>
                  <a:lnTo>
                    <a:pt x="372237" y="336042"/>
                  </a:lnTo>
                  <a:lnTo>
                    <a:pt x="372237" y="40291"/>
                  </a:lnTo>
                  <a:cubicBezTo>
                    <a:pt x="381667" y="38576"/>
                    <a:pt x="389001" y="30289"/>
                    <a:pt x="389001" y="20288"/>
                  </a:cubicBezTo>
                  <a:cubicBezTo>
                    <a:pt x="389001" y="9049"/>
                    <a:pt x="379857" y="0"/>
                    <a:pt x="368713" y="0"/>
                  </a:cubicBezTo>
                  <a:cubicBezTo>
                    <a:pt x="357473" y="0"/>
                    <a:pt x="348329" y="9049"/>
                    <a:pt x="348329" y="20288"/>
                  </a:cubicBezTo>
                  <a:cubicBezTo>
                    <a:pt x="348329" y="30289"/>
                    <a:pt x="355568" y="38576"/>
                    <a:pt x="365093" y="40291"/>
                  </a:cubicBezTo>
                  <a:lnTo>
                    <a:pt x="365093" y="333089"/>
                  </a:lnTo>
                  <a:lnTo>
                    <a:pt x="297466" y="400812"/>
                  </a:lnTo>
                  <a:close/>
                  <a:moveTo>
                    <a:pt x="33433" y="757047"/>
                  </a:moveTo>
                  <a:cubicBezTo>
                    <a:pt x="33433" y="764286"/>
                    <a:pt x="27527" y="770192"/>
                    <a:pt x="20288" y="770192"/>
                  </a:cubicBezTo>
                  <a:cubicBezTo>
                    <a:pt x="13049" y="770192"/>
                    <a:pt x="7144" y="764286"/>
                    <a:pt x="7144" y="757047"/>
                  </a:cubicBezTo>
                  <a:cubicBezTo>
                    <a:pt x="7144" y="750951"/>
                    <a:pt x="11144" y="745903"/>
                    <a:pt x="16669" y="744379"/>
                  </a:cubicBezTo>
                  <a:cubicBezTo>
                    <a:pt x="17812" y="743998"/>
                    <a:pt x="19050" y="743807"/>
                    <a:pt x="20288" y="743807"/>
                  </a:cubicBezTo>
                  <a:cubicBezTo>
                    <a:pt x="21526" y="743807"/>
                    <a:pt x="22669" y="743998"/>
                    <a:pt x="23813" y="744379"/>
                  </a:cubicBezTo>
                  <a:cubicBezTo>
                    <a:pt x="29337" y="745808"/>
                    <a:pt x="33433" y="750951"/>
                    <a:pt x="33433" y="757047"/>
                  </a:cubicBezTo>
                  <a:close/>
                  <a:moveTo>
                    <a:pt x="355473" y="20288"/>
                  </a:moveTo>
                  <a:cubicBezTo>
                    <a:pt x="355473" y="13049"/>
                    <a:pt x="361379" y="7144"/>
                    <a:pt x="368713" y="7144"/>
                  </a:cubicBezTo>
                  <a:cubicBezTo>
                    <a:pt x="375952" y="7144"/>
                    <a:pt x="381857" y="13049"/>
                    <a:pt x="381857" y="20288"/>
                  </a:cubicBezTo>
                  <a:cubicBezTo>
                    <a:pt x="381857" y="26289"/>
                    <a:pt x="377761" y="31432"/>
                    <a:pt x="372237" y="32861"/>
                  </a:cubicBezTo>
                  <a:cubicBezTo>
                    <a:pt x="371094" y="33242"/>
                    <a:pt x="369951" y="33433"/>
                    <a:pt x="368713" y="33433"/>
                  </a:cubicBezTo>
                  <a:cubicBezTo>
                    <a:pt x="367474" y="33433"/>
                    <a:pt x="366236" y="33242"/>
                    <a:pt x="365093" y="32861"/>
                  </a:cubicBezTo>
                  <a:cubicBezTo>
                    <a:pt x="359473" y="31337"/>
                    <a:pt x="355473" y="26289"/>
                    <a:pt x="355473" y="20288"/>
                  </a:cubicBezTo>
                  <a:close/>
                </a:path>
              </a:pathLst>
            </a:custGeom>
            <a:solidFill>
              <a:schemeClr val="accent1"/>
            </a:solidFill>
            <a:ln>
              <a:noFill/>
            </a:ln>
            <a:effectLst>
              <a:outerShdw blurRad="200025" rotWithShape="0" algn="bl" dir="5400000" dist="19050">
                <a:schemeClr val="accent1">
                  <a:alpha val="66666"/>
                </a:scheme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8" name="Google Shape;178;p51"/>
            <p:cNvSpPr/>
            <p:nvPr/>
          </p:nvSpPr>
          <p:spPr>
            <a:xfrm>
              <a:off x="7860696" y="2608992"/>
              <a:ext cx="266985" cy="1341405"/>
            </a:xfrm>
            <a:custGeom>
              <a:rect b="b" l="l" r="r" t="t"/>
              <a:pathLst>
                <a:path extrusionOk="0" h="1341405" w="266985">
                  <a:moveTo>
                    <a:pt x="266986" y="744569"/>
                  </a:moveTo>
                  <a:lnTo>
                    <a:pt x="266986" y="0"/>
                  </a:lnTo>
                  <a:lnTo>
                    <a:pt x="259842" y="0"/>
                  </a:lnTo>
                  <a:lnTo>
                    <a:pt x="259842" y="741617"/>
                  </a:lnTo>
                  <a:lnTo>
                    <a:pt x="13145" y="988314"/>
                  </a:lnTo>
                  <a:lnTo>
                    <a:pt x="13145" y="1308259"/>
                  </a:lnTo>
                  <a:cubicBezTo>
                    <a:pt x="5620" y="1309878"/>
                    <a:pt x="0" y="1316546"/>
                    <a:pt x="0" y="1324642"/>
                  </a:cubicBezTo>
                  <a:cubicBezTo>
                    <a:pt x="0" y="1333881"/>
                    <a:pt x="7525" y="1341406"/>
                    <a:pt x="16764" y="1341406"/>
                  </a:cubicBezTo>
                  <a:cubicBezTo>
                    <a:pt x="26003" y="1341406"/>
                    <a:pt x="33528" y="1333881"/>
                    <a:pt x="33528" y="1324642"/>
                  </a:cubicBezTo>
                  <a:cubicBezTo>
                    <a:pt x="33528" y="1316641"/>
                    <a:pt x="27908" y="1309973"/>
                    <a:pt x="20384" y="1308259"/>
                  </a:cubicBezTo>
                  <a:lnTo>
                    <a:pt x="20384" y="991267"/>
                  </a:lnTo>
                  <a:lnTo>
                    <a:pt x="266986" y="744569"/>
                  </a:lnTo>
                  <a:close/>
                </a:path>
              </a:pathLst>
            </a:custGeom>
            <a:solidFill>
              <a:schemeClr val="accent1"/>
            </a:solidFill>
            <a:ln>
              <a:noFill/>
            </a:ln>
            <a:effectLst>
              <a:outerShdw blurRad="200025" rotWithShape="0" algn="bl" dir="5400000" dist="19050">
                <a:schemeClr val="accent1">
                  <a:alpha val="66666"/>
                </a:scheme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9" name="Google Shape;179;p51"/>
            <p:cNvSpPr/>
            <p:nvPr/>
          </p:nvSpPr>
          <p:spPr>
            <a:xfrm>
              <a:off x="7616094" y="2608992"/>
              <a:ext cx="370998" cy="1562195"/>
            </a:xfrm>
            <a:custGeom>
              <a:rect b="b" l="l" r="r" t="t"/>
              <a:pathLst>
                <a:path extrusionOk="0" h="1562195" w="370998">
                  <a:moveTo>
                    <a:pt x="158496" y="1521905"/>
                  </a:moveTo>
                  <a:lnTo>
                    <a:pt x="158496" y="1225868"/>
                  </a:lnTo>
                  <a:lnTo>
                    <a:pt x="95155" y="1162431"/>
                  </a:lnTo>
                  <a:lnTo>
                    <a:pt x="95155" y="939070"/>
                  </a:lnTo>
                  <a:lnTo>
                    <a:pt x="156210" y="878014"/>
                  </a:lnTo>
                  <a:lnTo>
                    <a:pt x="156210" y="839534"/>
                  </a:lnTo>
                  <a:lnTo>
                    <a:pt x="317659" y="678085"/>
                  </a:lnTo>
                  <a:cubicBezTo>
                    <a:pt x="320897" y="680466"/>
                    <a:pt x="324898" y="681800"/>
                    <a:pt x="329184" y="681800"/>
                  </a:cubicBezTo>
                  <a:cubicBezTo>
                    <a:pt x="340423" y="681800"/>
                    <a:pt x="349568" y="672655"/>
                    <a:pt x="349568" y="661511"/>
                  </a:cubicBezTo>
                  <a:cubicBezTo>
                    <a:pt x="349568" y="650272"/>
                    <a:pt x="340423" y="641128"/>
                    <a:pt x="329184" y="641128"/>
                  </a:cubicBezTo>
                  <a:cubicBezTo>
                    <a:pt x="318040" y="641128"/>
                    <a:pt x="308896" y="650272"/>
                    <a:pt x="308896" y="661511"/>
                  </a:cubicBezTo>
                  <a:cubicBezTo>
                    <a:pt x="308896" y="665797"/>
                    <a:pt x="310229" y="669798"/>
                    <a:pt x="312611" y="673037"/>
                  </a:cubicBezTo>
                  <a:lnTo>
                    <a:pt x="267843" y="717804"/>
                  </a:lnTo>
                  <a:lnTo>
                    <a:pt x="267843" y="635413"/>
                  </a:lnTo>
                  <a:lnTo>
                    <a:pt x="370999" y="532257"/>
                  </a:lnTo>
                  <a:lnTo>
                    <a:pt x="370999" y="273844"/>
                  </a:lnTo>
                  <a:lnTo>
                    <a:pt x="319183" y="222028"/>
                  </a:lnTo>
                  <a:lnTo>
                    <a:pt x="319183" y="0"/>
                  </a:lnTo>
                  <a:lnTo>
                    <a:pt x="312039" y="0"/>
                  </a:lnTo>
                  <a:lnTo>
                    <a:pt x="312039" y="503777"/>
                  </a:lnTo>
                  <a:lnTo>
                    <a:pt x="16669" y="799147"/>
                  </a:lnTo>
                  <a:lnTo>
                    <a:pt x="16669" y="1479995"/>
                  </a:lnTo>
                  <a:cubicBezTo>
                    <a:pt x="7144" y="1481709"/>
                    <a:pt x="0" y="1490091"/>
                    <a:pt x="0" y="1500092"/>
                  </a:cubicBezTo>
                  <a:cubicBezTo>
                    <a:pt x="0" y="1511237"/>
                    <a:pt x="9049" y="1520381"/>
                    <a:pt x="20288" y="1520381"/>
                  </a:cubicBezTo>
                  <a:cubicBezTo>
                    <a:pt x="31528" y="1520381"/>
                    <a:pt x="40577" y="1511237"/>
                    <a:pt x="40577" y="1500092"/>
                  </a:cubicBezTo>
                  <a:cubicBezTo>
                    <a:pt x="40577" y="1490091"/>
                    <a:pt x="33338" y="1481709"/>
                    <a:pt x="23813" y="1479995"/>
                  </a:cubicBezTo>
                  <a:lnTo>
                    <a:pt x="23813" y="802100"/>
                  </a:lnTo>
                  <a:lnTo>
                    <a:pt x="319183" y="506730"/>
                  </a:lnTo>
                  <a:lnTo>
                    <a:pt x="319183" y="232124"/>
                  </a:lnTo>
                  <a:lnTo>
                    <a:pt x="363855" y="276796"/>
                  </a:lnTo>
                  <a:lnTo>
                    <a:pt x="363855" y="529304"/>
                  </a:lnTo>
                  <a:lnTo>
                    <a:pt x="260699" y="632460"/>
                  </a:lnTo>
                  <a:lnTo>
                    <a:pt x="260699" y="724948"/>
                  </a:lnTo>
                  <a:lnTo>
                    <a:pt x="260699" y="724948"/>
                  </a:lnTo>
                  <a:lnTo>
                    <a:pt x="149066" y="836485"/>
                  </a:lnTo>
                  <a:lnTo>
                    <a:pt x="149066" y="874967"/>
                  </a:lnTo>
                  <a:lnTo>
                    <a:pt x="95155" y="928973"/>
                  </a:lnTo>
                  <a:lnTo>
                    <a:pt x="95155" y="821341"/>
                  </a:lnTo>
                  <a:lnTo>
                    <a:pt x="178498" y="738092"/>
                  </a:lnTo>
                  <a:cubicBezTo>
                    <a:pt x="181737" y="740473"/>
                    <a:pt x="185738" y="741807"/>
                    <a:pt x="190024" y="741807"/>
                  </a:cubicBezTo>
                  <a:cubicBezTo>
                    <a:pt x="201263" y="741807"/>
                    <a:pt x="210312" y="732663"/>
                    <a:pt x="210312" y="721423"/>
                  </a:cubicBezTo>
                  <a:cubicBezTo>
                    <a:pt x="210312" y="710279"/>
                    <a:pt x="201263" y="701135"/>
                    <a:pt x="190024" y="701135"/>
                  </a:cubicBezTo>
                  <a:cubicBezTo>
                    <a:pt x="178784" y="701135"/>
                    <a:pt x="169736" y="710279"/>
                    <a:pt x="169736" y="721423"/>
                  </a:cubicBezTo>
                  <a:cubicBezTo>
                    <a:pt x="169736" y="725805"/>
                    <a:pt x="171069" y="729805"/>
                    <a:pt x="173355" y="733044"/>
                  </a:cubicBezTo>
                  <a:lnTo>
                    <a:pt x="88011" y="818388"/>
                  </a:lnTo>
                  <a:lnTo>
                    <a:pt x="88011" y="1165384"/>
                  </a:lnTo>
                  <a:lnTo>
                    <a:pt x="151352" y="1228820"/>
                  </a:lnTo>
                  <a:lnTo>
                    <a:pt x="151352" y="1521905"/>
                  </a:lnTo>
                  <a:cubicBezTo>
                    <a:pt x="141732" y="1523524"/>
                    <a:pt x="134493" y="1531906"/>
                    <a:pt x="134493" y="1541907"/>
                  </a:cubicBezTo>
                  <a:cubicBezTo>
                    <a:pt x="134493" y="1553147"/>
                    <a:pt x="143542" y="1562195"/>
                    <a:pt x="154781" y="1562195"/>
                  </a:cubicBezTo>
                  <a:cubicBezTo>
                    <a:pt x="166021" y="1562195"/>
                    <a:pt x="175070" y="1553147"/>
                    <a:pt x="175070" y="1541907"/>
                  </a:cubicBezTo>
                  <a:cubicBezTo>
                    <a:pt x="175070" y="1532001"/>
                    <a:pt x="167926" y="1523714"/>
                    <a:pt x="158496" y="1521905"/>
                  </a:cubicBezTo>
                  <a:close/>
                  <a:moveTo>
                    <a:pt x="316039" y="661511"/>
                  </a:moveTo>
                  <a:cubicBezTo>
                    <a:pt x="316039" y="654177"/>
                    <a:pt x="321945" y="648272"/>
                    <a:pt x="329184" y="648272"/>
                  </a:cubicBezTo>
                  <a:cubicBezTo>
                    <a:pt x="336518" y="648272"/>
                    <a:pt x="342424" y="654177"/>
                    <a:pt x="342424" y="661511"/>
                  </a:cubicBezTo>
                  <a:cubicBezTo>
                    <a:pt x="342424" y="668750"/>
                    <a:pt x="336518" y="674656"/>
                    <a:pt x="329184" y="674656"/>
                  </a:cubicBezTo>
                  <a:cubicBezTo>
                    <a:pt x="326898" y="674656"/>
                    <a:pt x="324707" y="674084"/>
                    <a:pt x="322802" y="672941"/>
                  </a:cubicBezTo>
                  <a:cubicBezTo>
                    <a:pt x="320707" y="671798"/>
                    <a:pt x="318897" y="669988"/>
                    <a:pt x="317754" y="667893"/>
                  </a:cubicBezTo>
                  <a:cubicBezTo>
                    <a:pt x="316611" y="665988"/>
                    <a:pt x="316039" y="663797"/>
                    <a:pt x="316039" y="661511"/>
                  </a:cubicBezTo>
                  <a:close/>
                  <a:moveTo>
                    <a:pt x="33433" y="1500092"/>
                  </a:moveTo>
                  <a:cubicBezTo>
                    <a:pt x="33433" y="1507331"/>
                    <a:pt x="27527" y="1513237"/>
                    <a:pt x="20288" y="1513237"/>
                  </a:cubicBezTo>
                  <a:cubicBezTo>
                    <a:pt x="13049" y="1513237"/>
                    <a:pt x="7144" y="1507331"/>
                    <a:pt x="7144" y="1500092"/>
                  </a:cubicBezTo>
                  <a:cubicBezTo>
                    <a:pt x="7144" y="1493996"/>
                    <a:pt x="11144" y="1488948"/>
                    <a:pt x="16669" y="1487424"/>
                  </a:cubicBezTo>
                  <a:cubicBezTo>
                    <a:pt x="17812" y="1487043"/>
                    <a:pt x="19050" y="1486853"/>
                    <a:pt x="20288" y="1486853"/>
                  </a:cubicBezTo>
                  <a:cubicBezTo>
                    <a:pt x="21527" y="1486853"/>
                    <a:pt x="22670" y="1487043"/>
                    <a:pt x="23813" y="1487424"/>
                  </a:cubicBezTo>
                  <a:cubicBezTo>
                    <a:pt x="29337" y="1488853"/>
                    <a:pt x="33433" y="1493996"/>
                    <a:pt x="33433" y="1500092"/>
                  </a:cubicBezTo>
                  <a:close/>
                  <a:moveTo>
                    <a:pt x="176879" y="721423"/>
                  </a:moveTo>
                  <a:cubicBezTo>
                    <a:pt x="176879" y="714184"/>
                    <a:pt x="182785" y="708279"/>
                    <a:pt x="190024" y="708279"/>
                  </a:cubicBezTo>
                  <a:cubicBezTo>
                    <a:pt x="197263" y="708279"/>
                    <a:pt x="203168" y="714184"/>
                    <a:pt x="203168" y="721423"/>
                  </a:cubicBezTo>
                  <a:cubicBezTo>
                    <a:pt x="203168" y="728758"/>
                    <a:pt x="197263" y="734663"/>
                    <a:pt x="190024" y="734663"/>
                  </a:cubicBezTo>
                  <a:cubicBezTo>
                    <a:pt x="187738" y="734663"/>
                    <a:pt x="185547" y="734092"/>
                    <a:pt x="183642" y="732949"/>
                  </a:cubicBezTo>
                  <a:cubicBezTo>
                    <a:pt x="181546" y="731806"/>
                    <a:pt x="179737" y="730091"/>
                    <a:pt x="178594" y="727901"/>
                  </a:cubicBezTo>
                  <a:cubicBezTo>
                    <a:pt x="177451" y="725996"/>
                    <a:pt x="176879" y="723805"/>
                    <a:pt x="176879" y="721423"/>
                  </a:cubicBezTo>
                  <a:close/>
                  <a:moveTo>
                    <a:pt x="154781" y="1555052"/>
                  </a:moveTo>
                  <a:cubicBezTo>
                    <a:pt x="147542" y="1555052"/>
                    <a:pt x="141637" y="1549146"/>
                    <a:pt x="141637" y="1541907"/>
                  </a:cubicBezTo>
                  <a:cubicBezTo>
                    <a:pt x="141637" y="1535811"/>
                    <a:pt x="145733" y="1530763"/>
                    <a:pt x="151352" y="1529239"/>
                  </a:cubicBezTo>
                  <a:cubicBezTo>
                    <a:pt x="152495" y="1528953"/>
                    <a:pt x="153638" y="1528763"/>
                    <a:pt x="154781" y="1528763"/>
                  </a:cubicBezTo>
                  <a:cubicBezTo>
                    <a:pt x="156115" y="1528763"/>
                    <a:pt x="157353" y="1528953"/>
                    <a:pt x="158496" y="1529334"/>
                  </a:cubicBezTo>
                  <a:cubicBezTo>
                    <a:pt x="163925" y="1530953"/>
                    <a:pt x="167926" y="1536002"/>
                    <a:pt x="167926" y="1541907"/>
                  </a:cubicBezTo>
                  <a:cubicBezTo>
                    <a:pt x="167926" y="1549146"/>
                    <a:pt x="162020" y="1555052"/>
                    <a:pt x="154781" y="1555052"/>
                  </a:cubicBezTo>
                  <a:close/>
                </a:path>
              </a:pathLst>
            </a:custGeom>
            <a:solidFill>
              <a:schemeClr val="accent1"/>
            </a:solidFill>
            <a:ln>
              <a:noFill/>
            </a:ln>
            <a:effectLst>
              <a:outerShdw blurRad="200025" rotWithShape="0" algn="bl" dir="5400000" dist="19050">
                <a:schemeClr val="accent1">
                  <a:alpha val="66666"/>
                </a:scheme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0" name="Google Shape;180;p51"/>
            <p:cNvSpPr/>
            <p:nvPr/>
          </p:nvSpPr>
          <p:spPr>
            <a:xfrm>
              <a:off x="7666005" y="3837621"/>
              <a:ext cx="75628" cy="444531"/>
            </a:xfrm>
            <a:custGeom>
              <a:rect b="b" l="l" r="r" t="t"/>
              <a:pathLst>
                <a:path extrusionOk="0" h="444531" w="75628">
                  <a:moveTo>
                    <a:pt x="58865" y="404146"/>
                  </a:moveTo>
                  <a:lnTo>
                    <a:pt x="58865" y="53816"/>
                  </a:lnTo>
                  <a:lnTo>
                    <a:pt x="30861" y="25813"/>
                  </a:lnTo>
                  <a:cubicBezTo>
                    <a:pt x="32576" y="23241"/>
                    <a:pt x="33528" y="20098"/>
                    <a:pt x="33528" y="16764"/>
                  </a:cubicBezTo>
                  <a:cubicBezTo>
                    <a:pt x="33528" y="7525"/>
                    <a:pt x="26003" y="0"/>
                    <a:pt x="16764" y="0"/>
                  </a:cubicBezTo>
                  <a:cubicBezTo>
                    <a:pt x="7525" y="0"/>
                    <a:pt x="0" y="7525"/>
                    <a:pt x="0" y="16764"/>
                  </a:cubicBezTo>
                  <a:cubicBezTo>
                    <a:pt x="0" y="26003"/>
                    <a:pt x="7525" y="33528"/>
                    <a:pt x="16764" y="33528"/>
                  </a:cubicBezTo>
                  <a:cubicBezTo>
                    <a:pt x="20098" y="33528"/>
                    <a:pt x="23146" y="32480"/>
                    <a:pt x="25813" y="30861"/>
                  </a:cubicBezTo>
                  <a:lnTo>
                    <a:pt x="25813" y="30861"/>
                  </a:lnTo>
                  <a:lnTo>
                    <a:pt x="51721" y="56769"/>
                  </a:lnTo>
                  <a:lnTo>
                    <a:pt x="51721" y="404146"/>
                  </a:lnTo>
                  <a:cubicBezTo>
                    <a:pt x="42196" y="405860"/>
                    <a:pt x="34957" y="414242"/>
                    <a:pt x="34957" y="424148"/>
                  </a:cubicBezTo>
                  <a:cubicBezTo>
                    <a:pt x="34957" y="435388"/>
                    <a:pt x="44101" y="444532"/>
                    <a:pt x="55341" y="444532"/>
                  </a:cubicBezTo>
                  <a:cubicBezTo>
                    <a:pt x="66485" y="444532"/>
                    <a:pt x="75629" y="435388"/>
                    <a:pt x="75629" y="424148"/>
                  </a:cubicBezTo>
                  <a:cubicBezTo>
                    <a:pt x="75629" y="414242"/>
                    <a:pt x="68294" y="405860"/>
                    <a:pt x="58865" y="404146"/>
                  </a:cubicBezTo>
                  <a:close/>
                  <a:moveTo>
                    <a:pt x="55341" y="437388"/>
                  </a:moveTo>
                  <a:cubicBezTo>
                    <a:pt x="48006" y="437388"/>
                    <a:pt x="42101" y="431483"/>
                    <a:pt x="42101" y="424148"/>
                  </a:cubicBezTo>
                  <a:cubicBezTo>
                    <a:pt x="42101" y="418147"/>
                    <a:pt x="46101" y="413099"/>
                    <a:pt x="51721" y="411575"/>
                  </a:cubicBezTo>
                  <a:cubicBezTo>
                    <a:pt x="52864" y="411194"/>
                    <a:pt x="54102" y="411004"/>
                    <a:pt x="55341" y="411004"/>
                  </a:cubicBezTo>
                  <a:cubicBezTo>
                    <a:pt x="56579" y="411004"/>
                    <a:pt x="57722" y="411194"/>
                    <a:pt x="58865" y="411575"/>
                  </a:cubicBezTo>
                  <a:cubicBezTo>
                    <a:pt x="64389" y="413004"/>
                    <a:pt x="68485" y="418147"/>
                    <a:pt x="68485" y="424148"/>
                  </a:cubicBezTo>
                  <a:cubicBezTo>
                    <a:pt x="68485" y="431483"/>
                    <a:pt x="62579" y="437388"/>
                    <a:pt x="55341" y="437388"/>
                  </a:cubicBezTo>
                  <a:close/>
                </a:path>
              </a:pathLst>
            </a:custGeom>
            <a:solidFill>
              <a:schemeClr val="accent1"/>
            </a:solidFill>
            <a:ln>
              <a:noFill/>
            </a:ln>
            <a:effectLst>
              <a:outerShdw blurRad="200025" rotWithShape="0" algn="bl" dir="5400000" dist="19050">
                <a:schemeClr val="accent1">
                  <a:alpha val="66666"/>
                </a:scheme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1" name="Google Shape;181;p51"/>
            <p:cNvSpPr/>
            <p:nvPr/>
          </p:nvSpPr>
          <p:spPr>
            <a:xfrm>
              <a:off x="7350442" y="3539870"/>
              <a:ext cx="240982" cy="701039"/>
            </a:xfrm>
            <a:custGeom>
              <a:rect b="b" l="l" r="r" t="t"/>
              <a:pathLst>
                <a:path extrusionOk="0" h="701039" w="240982">
                  <a:moveTo>
                    <a:pt x="227838" y="667893"/>
                  </a:moveTo>
                  <a:lnTo>
                    <a:pt x="227838" y="410146"/>
                  </a:lnTo>
                  <a:lnTo>
                    <a:pt x="160210" y="342519"/>
                  </a:lnTo>
                  <a:lnTo>
                    <a:pt x="160210" y="214503"/>
                  </a:lnTo>
                  <a:cubicBezTo>
                    <a:pt x="169545" y="212693"/>
                    <a:pt x="176689" y="204407"/>
                    <a:pt x="176689" y="194596"/>
                  </a:cubicBezTo>
                  <a:cubicBezTo>
                    <a:pt x="176689" y="183356"/>
                    <a:pt x="167545" y="174308"/>
                    <a:pt x="156400" y="174308"/>
                  </a:cubicBezTo>
                  <a:cubicBezTo>
                    <a:pt x="145161" y="174308"/>
                    <a:pt x="136017" y="183356"/>
                    <a:pt x="136017" y="194596"/>
                  </a:cubicBezTo>
                  <a:cubicBezTo>
                    <a:pt x="136017" y="204597"/>
                    <a:pt x="143446" y="212979"/>
                    <a:pt x="153067" y="214598"/>
                  </a:cubicBezTo>
                  <a:lnTo>
                    <a:pt x="153067" y="345472"/>
                  </a:lnTo>
                  <a:lnTo>
                    <a:pt x="220694" y="413099"/>
                  </a:lnTo>
                  <a:lnTo>
                    <a:pt x="220694" y="493681"/>
                  </a:lnTo>
                  <a:lnTo>
                    <a:pt x="103441" y="376428"/>
                  </a:lnTo>
                  <a:lnTo>
                    <a:pt x="103441" y="216122"/>
                  </a:lnTo>
                  <a:lnTo>
                    <a:pt x="23813" y="136493"/>
                  </a:lnTo>
                  <a:lnTo>
                    <a:pt x="23813" y="40291"/>
                  </a:lnTo>
                  <a:cubicBezTo>
                    <a:pt x="33242" y="38576"/>
                    <a:pt x="40576" y="30290"/>
                    <a:pt x="40576" y="20288"/>
                  </a:cubicBezTo>
                  <a:cubicBezTo>
                    <a:pt x="40576" y="9144"/>
                    <a:pt x="31432" y="0"/>
                    <a:pt x="20288" y="0"/>
                  </a:cubicBezTo>
                  <a:cubicBezTo>
                    <a:pt x="9049" y="0"/>
                    <a:pt x="0" y="9144"/>
                    <a:pt x="0" y="20288"/>
                  </a:cubicBezTo>
                  <a:cubicBezTo>
                    <a:pt x="0" y="30290"/>
                    <a:pt x="7144" y="38576"/>
                    <a:pt x="16669" y="40291"/>
                  </a:cubicBezTo>
                  <a:lnTo>
                    <a:pt x="16669" y="139446"/>
                  </a:lnTo>
                  <a:lnTo>
                    <a:pt x="96298" y="219075"/>
                  </a:lnTo>
                  <a:lnTo>
                    <a:pt x="96298" y="379381"/>
                  </a:lnTo>
                  <a:lnTo>
                    <a:pt x="220694" y="503777"/>
                  </a:lnTo>
                  <a:lnTo>
                    <a:pt x="220694" y="667893"/>
                  </a:lnTo>
                  <a:cubicBezTo>
                    <a:pt x="213169" y="669512"/>
                    <a:pt x="207454" y="676180"/>
                    <a:pt x="207454" y="684276"/>
                  </a:cubicBezTo>
                  <a:cubicBezTo>
                    <a:pt x="207454" y="693515"/>
                    <a:pt x="214979" y="701040"/>
                    <a:pt x="224218" y="701040"/>
                  </a:cubicBezTo>
                  <a:cubicBezTo>
                    <a:pt x="233458" y="701040"/>
                    <a:pt x="240982" y="693515"/>
                    <a:pt x="240982" y="684276"/>
                  </a:cubicBezTo>
                  <a:cubicBezTo>
                    <a:pt x="240887" y="676275"/>
                    <a:pt x="235267" y="669608"/>
                    <a:pt x="227838" y="667893"/>
                  </a:cubicBezTo>
                  <a:close/>
                  <a:moveTo>
                    <a:pt x="143161" y="194596"/>
                  </a:moveTo>
                  <a:cubicBezTo>
                    <a:pt x="143161" y="187357"/>
                    <a:pt x="149066" y="181451"/>
                    <a:pt x="156400" y="181451"/>
                  </a:cubicBezTo>
                  <a:cubicBezTo>
                    <a:pt x="163639" y="181451"/>
                    <a:pt x="169545" y="187357"/>
                    <a:pt x="169545" y="194596"/>
                  </a:cubicBezTo>
                  <a:cubicBezTo>
                    <a:pt x="169545" y="200501"/>
                    <a:pt x="165640" y="205550"/>
                    <a:pt x="160210" y="207074"/>
                  </a:cubicBezTo>
                  <a:cubicBezTo>
                    <a:pt x="158972" y="207550"/>
                    <a:pt x="157734" y="207740"/>
                    <a:pt x="156400" y="207740"/>
                  </a:cubicBezTo>
                  <a:cubicBezTo>
                    <a:pt x="155257" y="207740"/>
                    <a:pt x="154114" y="207550"/>
                    <a:pt x="153067" y="207264"/>
                  </a:cubicBezTo>
                  <a:cubicBezTo>
                    <a:pt x="147352" y="205835"/>
                    <a:pt x="143161" y="200692"/>
                    <a:pt x="143161" y="194596"/>
                  </a:cubicBezTo>
                  <a:close/>
                  <a:moveTo>
                    <a:pt x="7144" y="20288"/>
                  </a:moveTo>
                  <a:cubicBezTo>
                    <a:pt x="7144" y="13049"/>
                    <a:pt x="13049" y="7144"/>
                    <a:pt x="20288" y="7144"/>
                  </a:cubicBezTo>
                  <a:cubicBezTo>
                    <a:pt x="27527" y="7144"/>
                    <a:pt x="33433" y="13049"/>
                    <a:pt x="33433" y="20288"/>
                  </a:cubicBezTo>
                  <a:cubicBezTo>
                    <a:pt x="33433" y="26289"/>
                    <a:pt x="29337" y="31433"/>
                    <a:pt x="23813" y="32861"/>
                  </a:cubicBezTo>
                  <a:cubicBezTo>
                    <a:pt x="22669" y="33242"/>
                    <a:pt x="21526" y="33433"/>
                    <a:pt x="20288" y="33433"/>
                  </a:cubicBezTo>
                  <a:cubicBezTo>
                    <a:pt x="19050" y="33433"/>
                    <a:pt x="17812" y="33242"/>
                    <a:pt x="16669" y="32861"/>
                  </a:cubicBezTo>
                  <a:cubicBezTo>
                    <a:pt x="11144" y="31337"/>
                    <a:pt x="7144" y="26289"/>
                    <a:pt x="7144" y="20288"/>
                  </a:cubicBezTo>
                  <a:close/>
                </a:path>
              </a:pathLst>
            </a:custGeom>
            <a:solidFill>
              <a:schemeClr val="accent1"/>
            </a:solidFill>
            <a:ln>
              <a:noFill/>
            </a:ln>
            <a:effectLst>
              <a:outerShdw blurRad="200025" rotWithShape="0" algn="bl" dir="5400000" dist="19050">
                <a:schemeClr val="accent1">
                  <a:alpha val="66666"/>
                </a:scheme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2" name="Google Shape;182;p51"/>
            <p:cNvSpPr/>
            <p:nvPr/>
          </p:nvSpPr>
          <p:spPr>
            <a:xfrm>
              <a:off x="7557897" y="2823590"/>
              <a:ext cx="322706" cy="857440"/>
            </a:xfrm>
            <a:custGeom>
              <a:rect b="b" l="l" r="r" t="t"/>
              <a:pathLst>
                <a:path extrusionOk="0" h="857440" w="322706">
                  <a:moveTo>
                    <a:pt x="20098" y="824293"/>
                  </a:moveTo>
                  <a:lnTo>
                    <a:pt x="20098" y="561213"/>
                  </a:lnTo>
                  <a:lnTo>
                    <a:pt x="309563" y="271748"/>
                  </a:lnTo>
                  <a:lnTo>
                    <a:pt x="309563" y="33147"/>
                  </a:lnTo>
                  <a:cubicBezTo>
                    <a:pt x="317087" y="31528"/>
                    <a:pt x="322707" y="24860"/>
                    <a:pt x="322707" y="16764"/>
                  </a:cubicBezTo>
                  <a:cubicBezTo>
                    <a:pt x="322707" y="7525"/>
                    <a:pt x="315182" y="0"/>
                    <a:pt x="305943" y="0"/>
                  </a:cubicBezTo>
                  <a:cubicBezTo>
                    <a:pt x="296704" y="0"/>
                    <a:pt x="289179" y="7525"/>
                    <a:pt x="289179" y="16764"/>
                  </a:cubicBezTo>
                  <a:cubicBezTo>
                    <a:pt x="289179" y="24765"/>
                    <a:pt x="294799" y="31432"/>
                    <a:pt x="302323" y="33147"/>
                  </a:cubicBezTo>
                  <a:lnTo>
                    <a:pt x="302323" y="268796"/>
                  </a:lnTo>
                  <a:lnTo>
                    <a:pt x="12859" y="558260"/>
                  </a:lnTo>
                  <a:lnTo>
                    <a:pt x="12859" y="824389"/>
                  </a:lnTo>
                  <a:cubicBezTo>
                    <a:pt x="5524" y="826103"/>
                    <a:pt x="0" y="832771"/>
                    <a:pt x="0" y="840676"/>
                  </a:cubicBezTo>
                  <a:cubicBezTo>
                    <a:pt x="0" y="849916"/>
                    <a:pt x="7525" y="857441"/>
                    <a:pt x="16764" y="857441"/>
                  </a:cubicBezTo>
                  <a:cubicBezTo>
                    <a:pt x="26003" y="857441"/>
                    <a:pt x="33528" y="849916"/>
                    <a:pt x="33528" y="840676"/>
                  </a:cubicBezTo>
                  <a:cubicBezTo>
                    <a:pt x="33528" y="832580"/>
                    <a:pt x="27718" y="825818"/>
                    <a:pt x="20098" y="824293"/>
                  </a:cubicBezTo>
                  <a:close/>
                </a:path>
              </a:pathLst>
            </a:custGeom>
            <a:solidFill>
              <a:schemeClr val="accent1"/>
            </a:solidFill>
            <a:ln>
              <a:noFill/>
            </a:ln>
            <a:effectLst>
              <a:outerShdw blurRad="200025" rotWithShape="0" algn="bl" dir="5400000" dist="19050">
                <a:schemeClr val="accent1">
                  <a:alpha val="66666"/>
                </a:scheme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183" name="Google Shape;183;p51"/>
          <p:cNvGrpSpPr/>
          <p:nvPr/>
        </p:nvGrpSpPr>
        <p:grpSpPr>
          <a:xfrm>
            <a:off x="4695775" y="4494275"/>
            <a:ext cx="1200150" cy="114300"/>
            <a:chOff x="752475" y="981075"/>
            <a:chExt cx="1200150" cy="114300"/>
          </a:xfrm>
        </p:grpSpPr>
        <p:sp>
          <p:nvSpPr>
            <p:cNvPr id="184" name="Google Shape;184;p51"/>
            <p:cNvSpPr/>
            <p:nvPr/>
          </p:nvSpPr>
          <p:spPr>
            <a:xfrm>
              <a:off x="752475" y="981075"/>
              <a:ext cx="114300" cy="1143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 name="Google Shape;185;p51"/>
            <p:cNvSpPr/>
            <p:nvPr/>
          </p:nvSpPr>
          <p:spPr>
            <a:xfrm>
              <a:off x="933450" y="981075"/>
              <a:ext cx="114300" cy="1143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 name="Google Shape;186;p51"/>
            <p:cNvSpPr/>
            <p:nvPr/>
          </p:nvSpPr>
          <p:spPr>
            <a:xfrm>
              <a:off x="1114425" y="981075"/>
              <a:ext cx="114300" cy="1143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 name="Google Shape;187;p51"/>
            <p:cNvSpPr/>
            <p:nvPr/>
          </p:nvSpPr>
          <p:spPr>
            <a:xfrm>
              <a:off x="1295400" y="981075"/>
              <a:ext cx="114300" cy="1143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 name="Google Shape;188;p51"/>
            <p:cNvSpPr/>
            <p:nvPr/>
          </p:nvSpPr>
          <p:spPr>
            <a:xfrm>
              <a:off x="1476375" y="981075"/>
              <a:ext cx="114300" cy="1143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 name="Google Shape;189;p51"/>
            <p:cNvSpPr/>
            <p:nvPr/>
          </p:nvSpPr>
          <p:spPr>
            <a:xfrm>
              <a:off x="1657350" y="981075"/>
              <a:ext cx="114300" cy="1143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 name="Google Shape;190;p51"/>
            <p:cNvSpPr/>
            <p:nvPr/>
          </p:nvSpPr>
          <p:spPr>
            <a:xfrm>
              <a:off x="1838325" y="981075"/>
              <a:ext cx="114300" cy="1143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1">
    <p:spTree>
      <p:nvGrpSpPr>
        <p:cNvPr id="191" name="Shape 191"/>
        <p:cNvGrpSpPr/>
        <p:nvPr/>
      </p:nvGrpSpPr>
      <p:grpSpPr>
        <a:xfrm>
          <a:off x="0" y="0"/>
          <a:ext cx="0" cy="0"/>
          <a:chOff x="0" y="0"/>
          <a:chExt cx="0" cy="0"/>
        </a:xfrm>
      </p:grpSpPr>
      <p:sp>
        <p:nvSpPr>
          <p:cNvPr id="192" name="Google Shape;192;p52"/>
          <p:cNvSpPr txBox="1"/>
          <p:nvPr>
            <p:ph idx="1" type="body"/>
          </p:nvPr>
        </p:nvSpPr>
        <p:spPr>
          <a:xfrm>
            <a:off x="713225" y="1164100"/>
            <a:ext cx="3392100" cy="34446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Clr>
                <a:schemeClr val="lt2"/>
              </a:buClr>
              <a:buSzPts val="1400"/>
              <a:buChar char="●"/>
              <a:defRPr>
                <a:solidFill>
                  <a:schemeClr val="dk1"/>
                </a:solidFill>
                <a:latin typeface="DM Sans"/>
                <a:ea typeface="DM Sans"/>
                <a:cs typeface="DM Sans"/>
                <a:sym typeface="DM Sans"/>
              </a:defRPr>
            </a:lvl1pPr>
            <a:lvl2pPr indent="-317500" lvl="1" marL="914400" algn="l">
              <a:lnSpc>
                <a:spcPct val="115000"/>
              </a:lnSpc>
              <a:spcBef>
                <a:spcPts val="0"/>
              </a:spcBef>
              <a:spcAft>
                <a:spcPts val="0"/>
              </a:spcAft>
              <a:buClr>
                <a:schemeClr val="lt2"/>
              </a:buClr>
              <a:buSzPts val="1400"/>
              <a:buChar char="○"/>
              <a:defRPr>
                <a:solidFill>
                  <a:schemeClr val="dk1"/>
                </a:solidFill>
                <a:latin typeface="DM Sans"/>
                <a:ea typeface="DM Sans"/>
                <a:cs typeface="DM Sans"/>
                <a:sym typeface="DM Sans"/>
              </a:defRPr>
            </a:lvl2pPr>
            <a:lvl3pPr indent="-317500" lvl="2" marL="1371600" algn="l">
              <a:lnSpc>
                <a:spcPct val="115000"/>
              </a:lnSpc>
              <a:spcBef>
                <a:spcPts val="0"/>
              </a:spcBef>
              <a:spcAft>
                <a:spcPts val="0"/>
              </a:spcAft>
              <a:buClr>
                <a:schemeClr val="lt2"/>
              </a:buClr>
              <a:buSzPts val="1400"/>
              <a:buChar char="■"/>
              <a:defRPr>
                <a:solidFill>
                  <a:schemeClr val="dk1"/>
                </a:solidFill>
                <a:latin typeface="DM Sans"/>
                <a:ea typeface="DM Sans"/>
                <a:cs typeface="DM Sans"/>
                <a:sym typeface="DM Sans"/>
              </a:defRPr>
            </a:lvl3pPr>
            <a:lvl4pPr indent="-317500" lvl="3" marL="1828800" algn="l">
              <a:lnSpc>
                <a:spcPct val="115000"/>
              </a:lnSpc>
              <a:spcBef>
                <a:spcPts val="0"/>
              </a:spcBef>
              <a:spcAft>
                <a:spcPts val="0"/>
              </a:spcAft>
              <a:buClr>
                <a:schemeClr val="lt2"/>
              </a:buClr>
              <a:buSzPts val="1400"/>
              <a:buChar char="●"/>
              <a:defRPr>
                <a:solidFill>
                  <a:schemeClr val="dk1"/>
                </a:solidFill>
                <a:latin typeface="DM Sans"/>
                <a:ea typeface="DM Sans"/>
                <a:cs typeface="DM Sans"/>
                <a:sym typeface="DM Sans"/>
              </a:defRPr>
            </a:lvl4pPr>
            <a:lvl5pPr indent="-317500" lvl="4" marL="2286000" algn="l">
              <a:lnSpc>
                <a:spcPct val="115000"/>
              </a:lnSpc>
              <a:spcBef>
                <a:spcPts val="0"/>
              </a:spcBef>
              <a:spcAft>
                <a:spcPts val="0"/>
              </a:spcAft>
              <a:buClr>
                <a:schemeClr val="lt2"/>
              </a:buClr>
              <a:buSzPts val="1400"/>
              <a:buChar char="○"/>
              <a:defRPr>
                <a:solidFill>
                  <a:schemeClr val="dk1"/>
                </a:solidFill>
                <a:latin typeface="DM Sans"/>
                <a:ea typeface="DM Sans"/>
                <a:cs typeface="DM Sans"/>
                <a:sym typeface="DM Sans"/>
              </a:defRPr>
            </a:lvl5pPr>
            <a:lvl6pPr indent="-317500" lvl="5" marL="2743200" algn="l">
              <a:lnSpc>
                <a:spcPct val="115000"/>
              </a:lnSpc>
              <a:spcBef>
                <a:spcPts val="0"/>
              </a:spcBef>
              <a:spcAft>
                <a:spcPts val="0"/>
              </a:spcAft>
              <a:buClr>
                <a:schemeClr val="lt2"/>
              </a:buClr>
              <a:buSzPts val="1400"/>
              <a:buChar char="■"/>
              <a:defRPr>
                <a:solidFill>
                  <a:schemeClr val="dk1"/>
                </a:solidFill>
                <a:latin typeface="DM Sans"/>
                <a:ea typeface="DM Sans"/>
                <a:cs typeface="DM Sans"/>
                <a:sym typeface="DM Sans"/>
              </a:defRPr>
            </a:lvl6pPr>
            <a:lvl7pPr indent="-317500" lvl="6" marL="3200400" algn="l">
              <a:lnSpc>
                <a:spcPct val="115000"/>
              </a:lnSpc>
              <a:spcBef>
                <a:spcPts val="0"/>
              </a:spcBef>
              <a:spcAft>
                <a:spcPts val="0"/>
              </a:spcAft>
              <a:buClr>
                <a:schemeClr val="lt2"/>
              </a:buClr>
              <a:buSzPts val="1400"/>
              <a:buChar char="●"/>
              <a:defRPr>
                <a:solidFill>
                  <a:schemeClr val="dk1"/>
                </a:solidFill>
                <a:latin typeface="DM Sans"/>
                <a:ea typeface="DM Sans"/>
                <a:cs typeface="DM Sans"/>
                <a:sym typeface="DM Sans"/>
              </a:defRPr>
            </a:lvl7pPr>
            <a:lvl8pPr indent="-317500" lvl="7" marL="3657600" algn="l">
              <a:lnSpc>
                <a:spcPct val="115000"/>
              </a:lnSpc>
              <a:spcBef>
                <a:spcPts val="0"/>
              </a:spcBef>
              <a:spcAft>
                <a:spcPts val="0"/>
              </a:spcAft>
              <a:buClr>
                <a:schemeClr val="lt2"/>
              </a:buClr>
              <a:buSzPts val="1400"/>
              <a:buChar char="○"/>
              <a:defRPr>
                <a:solidFill>
                  <a:schemeClr val="dk1"/>
                </a:solidFill>
                <a:latin typeface="DM Sans"/>
                <a:ea typeface="DM Sans"/>
                <a:cs typeface="DM Sans"/>
                <a:sym typeface="DM Sans"/>
              </a:defRPr>
            </a:lvl8pPr>
            <a:lvl9pPr indent="-317500" lvl="8" marL="4114800" algn="l">
              <a:lnSpc>
                <a:spcPct val="115000"/>
              </a:lnSpc>
              <a:spcBef>
                <a:spcPts val="0"/>
              </a:spcBef>
              <a:spcAft>
                <a:spcPts val="0"/>
              </a:spcAft>
              <a:buClr>
                <a:schemeClr val="lt2"/>
              </a:buClr>
              <a:buSzPts val="1400"/>
              <a:buChar char="■"/>
              <a:defRPr>
                <a:solidFill>
                  <a:schemeClr val="dk1"/>
                </a:solidFill>
                <a:latin typeface="DM Sans"/>
                <a:ea typeface="DM Sans"/>
                <a:cs typeface="DM Sans"/>
                <a:sym typeface="DM Sans"/>
              </a:defRPr>
            </a:lvl9pPr>
          </a:lstStyle>
          <a:p/>
        </p:txBody>
      </p:sp>
      <p:sp>
        <p:nvSpPr>
          <p:cNvPr id="193" name="Google Shape;193;p52"/>
          <p:cNvSpPr txBox="1"/>
          <p:nvPr>
            <p:ph idx="2" type="body"/>
          </p:nvPr>
        </p:nvSpPr>
        <p:spPr>
          <a:xfrm>
            <a:off x="5029625" y="1164100"/>
            <a:ext cx="3392100" cy="34446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Clr>
                <a:schemeClr val="lt2"/>
              </a:buClr>
              <a:buSzPts val="1400"/>
              <a:buChar char="●"/>
              <a:defRPr>
                <a:solidFill>
                  <a:schemeClr val="dk1"/>
                </a:solidFill>
                <a:latin typeface="DM Sans"/>
                <a:ea typeface="DM Sans"/>
                <a:cs typeface="DM Sans"/>
                <a:sym typeface="DM Sans"/>
              </a:defRPr>
            </a:lvl1pPr>
            <a:lvl2pPr indent="-317500" lvl="1" marL="914400" algn="l">
              <a:lnSpc>
                <a:spcPct val="115000"/>
              </a:lnSpc>
              <a:spcBef>
                <a:spcPts val="0"/>
              </a:spcBef>
              <a:spcAft>
                <a:spcPts val="0"/>
              </a:spcAft>
              <a:buClr>
                <a:schemeClr val="lt2"/>
              </a:buClr>
              <a:buSzPts val="1400"/>
              <a:buChar char="○"/>
              <a:defRPr>
                <a:solidFill>
                  <a:schemeClr val="dk1"/>
                </a:solidFill>
                <a:latin typeface="DM Sans"/>
                <a:ea typeface="DM Sans"/>
                <a:cs typeface="DM Sans"/>
                <a:sym typeface="DM Sans"/>
              </a:defRPr>
            </a:lvl2pPr>
            <a:lvl3pPr indent="-317500" lvl="2" marL="1371600" algn="l">
              <a:lnSpc>
                <a:spcPct val="115000"/>
              </a:lnSpc>
              <a:spcBef>
                <a:spcPts val="0"/>
              </a:spcBef>
              <a:spcAft>
                <a:spcPts val="0"/>
              </a:spcAft>
              <a:buClr>
                <a:schemeClr val="lt2"/>
              </a:buClr>
              <a:buSzPts val="1400"/>
              <a:buChar char="■"/>
              <a:defRPr>
                <a:solidFill>
                  <a:schemeClr val="dk1"/>
                </a:solidFill>
                <a:latin typeface="DM Sans"/>
                <a:ea typeface="DM Sans"/>
                <a:cs typeface="DM Sans"/>
                <a:sym typeface="DM Sans"/>
              </a:defRPr>
            </a:lvl3pPr>
            <a:lvl4pPr indent="-317500" lvl="3" marL="1828800" algn="l">
              <a:lnSpc>
                <a:spcPct val="115000"/>
              </a:lnSpc>
              <a:spcBef>
                <a:spcPts val="0"/>
              </a:spcBef>
              <a:spcAft>
                <a:spcPts val="0"/>
              </a:spcAft>
              <a:buClr>
                <a:schemeClr val="lt2"/>
              </a:buClr>
              <a:buSzPts val="1400"/>
              <a:buChar char="●"/>
              <a:defRPr>
                <a:solidFill>
                  <a:schemeClr val="dk1"/>
                </a:solidFill>
                <a:latin typeface="DM Sans"/>
                <a:ea typeface="DM Sans"/>
                <a:cs typeface="DM Sans"/>
                <a:sym typeface="DM Sans"/>
              </a:defRPr>
            </a:lvl4pPr>
            <a:lvl5pPr indent="-317500" lvl="4" marL="2286000" algn="l">
              <a:lnSpc>
                <a:spcPct val="115000"/>
              </a:lnSpc>
              <a:spcBef>
                <a:spcPts val="0"/>
              </a:spcBef>
              <a:spcAft>
                <a:spcPts val="0"/>
              </a:spcAft>
              <a:buClr>
                <a:schemeClr val="lt2"/>
              </a:buClr>
              <a:buSzPts val="1400"/>
              <a:buChar char="○"/>
              <a:defRPr>
                <a:solidFill>
                  <a:schemeClr val="dk1"/>
                </a:solidFill>
                <a:latin typeface="DM Sans"/>
                <a:ea typeface="DM Sans"/>
                <a:cs typeface="DM Sans"/>
                <a:sym typeface="DM Sans"/>
              </a:defRPr>
            </a:lvl5pPr>
            <a:lvl6pPr indent="-317500" lvl="5" marL="2743200" algn="l">
              <a:lnSpc>
                <a:spcPct val="115000"/>
              </a:lnSpc>
              <a:spcBef>
                <a:spcPts val="0"/>
              </a:spcBef>
              <a:spcAft>
                <a:spcPts val="0"/>
              </a:spcAft>
              <a:buClr>
                <a:schemeClr val="lt2"/>
              </a:buClr>
              <a:buSzPts val="1400"/>
              <a:buChar char="■"/>
              <a:defRPr>
                <a:solidFill>
                  <a:schemeClr val="dk1"/>
                </a:solidFill>
                <a:latin typeface="DM Sans"/>
                <a:ea typeface="DM Sans"/>
                <a:cs typeface="DM Sans"/>
                <a:sym typeface="DM Sans"/>
              </a:defRPr>
            </a:lvl6pPr>
            <a:lvl7pPr indent="-317500" lvl="6" marL="3200400" algn="l">
              <a:lnSpc>
                <a:spcPct val="115000"/>
              </a:lnSpc>
              <a:spcBef>
                <a:spcPts val="0"/>
              </a:spcBef>
              <a:spcAft>
                <a:spcPts val="0"/>
              </a:spcAft>
              <a:buClr>
                <a:schemeClr val="lt2"/>
              </a:buClr>
              <a:buSzPts val="1400"/>
              <a:buChar char="●"/>
              <a:defRPr>
                <a:solidFill>
                  <a:schemeClr val="dk1"/>
                </a:solidFill>
                <a:latin typeface="DM Sans"/>
                <a:ea typeface="DM Sans"/>
                <a:cs typeface="DM Sans"/>
                <a:sym typeface="DM Sans"/>
              </a:defRPr>
            </a:lvl7pPr>
            <a:lvl8pPr indent="-317500" lvl="7" marL="3657600" algn="l">
              <a:lnSpc>
                <a:spcPct val="115000"/>
              </a:lnSpc>
              <a:spcBef>
                <a:spcPts val="0"/>
              </a:spcBef>
              <a:spcAft>
                <a:spcPts val="0"/>
              </a:spcAft>
              <a:buClr>
                <a:schemeClr val="lt2"/>
              </a:buClr>
              <a:buSzPts val="1400"/>
              <a:buChar char="○"/>
              <a:defRPr>
                <a:solidFill>
                  <a:schemeClr val="dk1"/>
                </a:solidFill>
                <a:latin typeface="DM Sans"/>
                <a:ea typeface="DM Sans"/>
                <a:cs typeface="DM Sans"/>
                <a:sym typeface="DM Sans"/>
              </a:defRPr>
            </a:lvl8pPr>
            <a:lvl9pPr indent="-317500" lvl="8" marL="4114800" algn="l">
              <a:lnSpc>
                <a:spcPct val="115000"/>
              </a:lnSpc>
              <a:spcBef>
                <a:spcPts val="0"/>
              </a:spcBef>
              <a:spcAft>
                <a:spcPts val="0"/>
              </a:spcAft>
              <a:buClr>
                <a:schemeClr val="lt2"/>
              </a:buClr>
              <a:buSzPts val="1400"/>
              <a:buChar char="■"/>
              <a:defRPr>
                <a:solidFill>
                  <a:schemeClr val="dk1"/>
                </a:solidFill>
                <a:latin typeface="DM Sans"/>
                <a:ea typeface="DM Sans"/>
                <a:cs typeface="DM Sans"/>
                <a:sym typeface="DM Sans"/>
              </a:defRPr>
            </a:lvl9pPr>
          </a:lstStyle>
          <a:p/>
        </p:txBody>
      </p:sp>
      <p:sp>
        <p:nvSpPr>
          <p:cNvPr id="194" name="Google Shape;194;p52"/>
          <p:cNvSpPr txBox="1"/>
          <p:nvPr>
            <p:ph type="title"/>
          </p:nvPr>
        </p:nvSpPr>
        <p:spPr>
          <a:xfrm>
            <a:off x="720000" y="539500"/>
            <a:ext cx="7704000" cy="5760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3400"/>
              <a:buNone/>
              <a:defRPr/>
            </a:lvl1pPr>
            <a:lvl2pPr lvl="1" algn="l">
              <a:lnSpc>
                <a:spcPct val="100000"/>
              </a:lnSpc>
              <a:spcBef>
                <a:spcPts val="0"/>
              </a:spcBef>
              <a:spcAft>
                <a:spcPts val="0"/>
              </a:spcAft>
              <a:buSzPts val="3400"/>
              <a:buFont typeface="Oswald"/>
              <a:buNone/>
              <a:defRPr sz="3400">
                <a:latin typeface="Oswald"/>
                <a:ea typeface="Oswald"/>
                <a:cs typeface="Oswald"/>
                <a:sym typeface="Oswald"/>
              </a:defRPr>
            </a:lvl2pPr>
            <a:lvl3pPr lvl="2" algn="l">
              <a:lnSpc>
                <a:spcPct val="100000"/>
              </a:lnSpc>
              <a:spcBef>
                <a:spcPts val="0"/>
              </a:spcBef>
              <a:spcAft>
                <a:spcPts val="0"/>
              </a:spcAft>
              <a:buSzPts val="3400"/>
              <a:buFont typeface="Oswald"/>
              <a:buNone/>
              <a:defRPr sz="3400">
                <a:latin typeface="Oswald"/>
                <a:ea typeface="Oswald"/>
                <a:cs typeface="Oswald"/>
                <a:sym typeface="Oswald"/>
              </a:defRPr>
            </a:lvl3pPr>
            <a:lvl4pPr lvl="3" algn="l">
              <a:lnSpc>
                <a:spcPct val="100000"/>
              </a:lnSpc>
              <a:spcBef>
                <a:spcPts val="0"/>
              </a:spcBef>
              <a:spcAft>
                <a:spcPts val="0"/>
              </a:spcAft>
              <a:buSzPts val="3400"/>
              <a:buFont typeface="Oswald"/>
              <a:buNone/>
              <a:defRPr sz="3400">
                <a:latin typeface="Oswald"/>
                <a:ea typeface="Oswald"/>
                <a:cs typeface="Oswald"/>
                <a:sym typeface="Oswald"/>
              </a:defRPr>
            </a:lvl4pPr>
            <a:lvl5pPr lvl="4" algn="l">
              <a:lnSpc>
                <a:spcPct val="100000"/>
              </a:lnSpc>
              <a:spcBef>
                <a:spcPts val="0"/>
              </a:spcBef>
              <a:spcAft>
                <a:spcPts val="0"/>
              </a:spcAft>
              <a:buSzPts val="3400"/>
              <a:buFont typeface="Oswald"/>
              <a:buNone/>
              <a:defRPr sz="3400">
                <a:latin typeface="Oswald"/>
                <a:ea typeface="Oswald"/>
                <a:cs typeface="Oswald"/>
                <a:sym typeface="Oswald"/>
              </a:defRPr>
            </a:lvl5pPr>
            <a:lvl6pPr lvl="5" algn="l">
              <a:lnSpc>
                <a:spcPct val="100000"/>
              </a:lnSpc>
              <a:spcBef>
                <a:spcPts val="0"/>
              </a:spcBef>
              <a:spcAft>
                <a:spcPts val="0"/>
              </a:spcAft>
              <a:buSzPts val="3400"/>
              <a:buFont typeface="Oswald"/>
              <a:buNone/>
              <a:defRPr sz="3400">
                <a:latin typeface="Oswald"/>
                <a:ea typeface="Oswald"/>
                <a:cs typeface="Oswald"/>
                <a:sym typeface="Oswald"/>
              </a:defRPr>
            </a:lvl6pPr>
            <a:lvl7pPr lvl="6" algn="l">
              <a:lnSpc>
                <a:spcPct val="100000"/>
              </a:lnSpc>
              <a:spcBef>
                <a:spcPts val="0"/>
              </a:spcBef>
              <a:spcAft>
                <a:spcPts val="0"/>
              </a:spcAft>
              <a:buSzPts val="3400"/>
              <a:buFont typeface="Oswald"/>
              <a:buNone/>
              <a:defRPr sz="3400">
                <a:latin typeface="Oswald"/>
                <a:ea typeface="Oswald"/>
                <a:cs typeface="Oswald"/>
                <a:sym typeface="Oswald"/>
              </a:defRPr>
            </a:lvl7pPr>
            <a:lvl8pPr lvl="7" algn="l">
              <a:lnSpc>
                <a:spcPct val="100000"/>
              </a:lnSpc>
              <a:spcBef>
                <a:spcPts val="0"/>
              </a:spcBef>
              <a:spcAft>
                <a:spcPts val="0"/>
              </a:spcAft>
              <a:buSzPts val="3400"/>
              <a:buFont typeface="Oswald"/>
              <a:buNone/>
              <a:defRPr sz="3400">
                <a:latin typeface="Oswald"/>
                <a:ea typeface="Oswald"/>
                <a:cs typeface="Oswald"/>
                <a:sym typeface="Oswald"/>
              </a:defRPr>
            </a:lvl8pPr>
            <a:lvl9pPr lvl="8" algn="l">
              <a:lnSpc>
                <a:spcPct val="100000"/>
              </a:lnSpc>
              <a:spcBef>
                <a:spcPts val="0"/>
              </a:spcBef>
              <a:spcAft>
                <a:spcPts val="0"/>
              </a:spcAft>
              <a:buSzPts val="3400"/>
              <a:buFont typeface="Oswald"/>
              <a:buNone/>
              <a:defRPr sz="3400">
                <a:latin typeface="Oswald"/>
                <a:ea typeface="Oswald"/>
                <a:cs typeface="Oswald"/>
                <a:sym typeface="Oswald"/>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1_1_1_1_1_1_1_1_1_1">
    <p:spTree>
      <p:nvGrpSpPr>
        <p:cNvPr id="195" name="Shape 195"/>
        <p:cNvGrpSpPr/>
        <p:nvPr/>
      </p:nvGrpSpPr>
      <p:grpSpPr>
        <a:xfrm>
          <a:off x="0" y="0"/>
          <a:ext cx="0" cy="0"/>
          <a:chOff x="0" y="0"/>
          <a:chExt cx="0" cy="0"/>
        </a:xfrm>
      </p:grpSpPr>
      <p:sp>
        <p:nvSpPr>
          <p:cNvPr id="196" name="Google Shape;196;p53"/>
          <p:cNvSpPr txBox="1"/>
          <p:nvPr>
            <p:ph type="ctrTitle"/>
          </p:nvPr>
        </p:nvSpPr>
        <p:spPr>
          <a:xfrm>
            <a:off x="2429950" y="950150"/>
            <a:ext cx="4284000" cy="75840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SzPts val="5400"/>
              <a:buNone/>
              <a:defRPr sz="5400"/>
            </a:lvl1pPr>
            <a:lvl2pPr lvl="1" algn="ctr">
              <a:lnSpc>
                <a:spcPct val="100000"/>
              </a:lnSpc>
              <a:spcBef>
                <a:spcPts val="0"/>
              </a:spcBef>
              <a:spcAft>
                <a:spcPts val="0"/>
              </a:spcAft>
              <a:buSzPts val="5400"/>
              <a:buNone/>
              <a:defRPr sz="5400"/>
            </a:lvl2pPr>
            <a:lvl3pPr lvl="2" algn="ctr">
              <a:lnSpc>
                <a:spcPct val="100000"/>
              </a:lnSpc>
              <a:spcBef>
                <a:spcPts val="0"/>
              </a:spcBef>
              <a:spcAft>
                <a:spcPts val="0"/>
              </a:spcAft>
              <a:buSzPts val="5400"/>
              <a:buNone/>
              <a:defRPr sz="5400"/>
            </a:lvl3pPr>
            <a:lvl4pPr lvl="3" algn="ctr">
              <a:lnSpc>
                <a:spcPct val="100000"/>
              </a:lnSpc>
              <a:spcBef>
                <a:spcPts val="0"/>
              </a:spcBef>
              <a:spcAft>
                <a:spcPts val="0"/>
              </a:spcAft>
              <a:buSzPts val="5400"/>
              <a:buNone/>
              <a:defRPr sz="5400"/>
            </a:lvl4pPr>
            <a:lvl5pPr lvl="4" algn="ctr">
              <a:lnSpc>
                <a:spcPct val="100000"/>
              </a:lnSpc>
              <a:spcBef>
                <a:spcPts val="0"/>
              </a:spcBef>
              <a:spcAft>
                <a:spcPts val="0"/>
              </a:spcAft>
              <a:buSzPts val="5400"/>
              <a:buNone/>
              <a:defRPr sz="5400"/>
            </a:lvl5pPr>
            <a:lvl6pPr lvl="5" algn="ctr">
              <a:lnSpc>
                <a:spcPct val="100000"/>
              </a:lnSpc>
              <a:spcBef>
                <a:spcPts val="0"/>
              </a:spcBef>
              <a:spcAft>
                <a:spcPts val="0"/>
              </a:spcAft>
              <a:buSzPts val="5400"/>
              <a:buNone/>
              <a:defRPr sz="5400"/>
            </a:lvl6pPr>
            <a:lvl7pPr lvl="6" algn="ctr">
              <a:lnSpc>
                <a:spcPct val="100000"/>
              </a:lnSpc>
              <a:spcBef>
                <a:spcPts val="0"/>
              </a:spcBef>
              <a:spcAft>
                <a:spcPts val="0"/>
              </a:spcAft>
              <a:buSzPts val="5400"/>
              <a:buNone/>
              <a:defRPr sz="5400"/>
            </a:lvl7pPr>
            <a:lvl8pPr lvl="7" algn="ctr">
              <a:lnSpc>
                <a:spcPct val="100000"/>
              </a:lnSpc>
              <a:spcBef>
                <a:spcPts val="0"/>
              </a:spcBef>
              <a:spcAft>
                <a:spcPts val="0"/>
              </a:spcAft>
              <a:buSzPts val="5400"/>
              <a:buNone/>
              <a:defRPr sz="5400"/>
            </a:lvl8pPr>
            <a:lvl9pPr lvl="8" algn="ctr">
              <a:lnSpc>
                <a:spcPct val="100000"/>
              </a:lnSpc>
              <a:spcBef>
                <a:spcPts val="0"/>
              </a:spcBef>
              <a:spcAft>
                <a:spcPts val="0"/>
              </a:spcAft>
              <a:buSzPts val="5400"/>
              <a:buNone/>
              <a:defRPr sz="5400"/>
            </a:lvl9pPr>
          </a:lstStyle>
          <a:p/>
        </p:txBody>
      </p:sp>
      <p:sp>
        <p:nvSpPr>
          <p:cNvPr id="197" name="Google Shape;197;p53"/>
          <p:cNvSpPr txBox="1"/>
          <p:nvPr>
            <p:ph idx="1" type="subTitle"/>
          </p:nvPr>
        </p:nvSpPr>
        <p:spPr>
          <a:xfrm>
            <a:off x="2425075" y="1828300"/>
            <a:ext cx="4293900" cy="997800"/>
          </a:xfrm>
          <a:prstGeom prst="rect">
            <a:avLst/>
          </a:prstGeom>
          <a:noFill/>
          <a:ln>
            <a:noFill/>
          </a:ln>
        </p:spPr>
        <p:txBody>
          <a:bodyPr anchorCtr="0" anchor="ctr" bIns="91425" lIns="91425" spcFirstLastPara="1" rIns="91425" wrap="square" tIns="91425">
            <a:noAutofit/>
          </a:bodyPr>
          <a:lstStyle>
            <a:lvl1pPr lvl="0" algn="ctr">
              <a:lnSpc>
                <a:spcPct val="115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1pPr>
            <a:lvl2pPr lvl="1" algn="ctr">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2pPr>
            <a:lvl3pPr lvl="2" algn="ctr">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3pPr>
            <a:lvl4pPr lvl="3" algn="ctr">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4pPr>
            <a:lvl5pPr lvl="4" algn="ctr">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5pPr>
            <a:lvl6pPr lvl="5" algn="ctr">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6pPr>
            <a:lvl7pPr lvl="6" algn="ctr">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7pPr>
            <a:lvl8pPr lvl="7" algn="ctr">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8pPr>
            <a:lvl9pPr lvl="8" algn="ctr">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9pPr>
          </a:lstStyle>
          <a:p/>
        </p:txBody>
      </p:sp>
      <p:grpSp>
        <p:nvGrpSpPr>
          <p:cNvPr id="198" name="Google Shape;198;p53"/>
          <p:cNvGrpSpPr/>
          <p:nvPr/>
        </p:nvGrpSpPr>
        <p:grpSpPr>
          <a:xfrm flipH="1" rot="10800000">
            <a:off x="7172094" y="843104"/>
            <a:ext cx="2029371" cy="4383847"/>
            <a:chOff x="7350442" y="2608992"/>
            <a:chExt cx="777239" cy="1673160"/>
          </a:xfrm>
        </p:grpSpPr>
        <p:sp>
          <p:nvSpPr>
            <p:cNvPr id="199" name="Google Shape;199;p53"/>
            <p:cNvSpPr/>
            <p:nvPr/>
          </p:nvSpPr>
          <p:spPr>
            <a:xfrm>
              <a:off x="7486745" y="2608992"/>
              <a:ext cx="300894" cy="898874"/>
            </a:xfrm>
            <a:custGeom>
              <a:rect b="b" l="l" r="r" t="t"/>
              <a:pathLst>
                <a:path extrusionOk="0" h="898874" w="300894">
                  <a:moveTo>
                    <a:pt x="16764" y="858488"/>
                  </a:moveTo>
                  <a:cubicBezTo>
                    <a:pt x="7334" y="860203"/>
                    <a:pt x="0" y="868585"/>
                    <a:pt x="0" y="878491"/>
                  </a:cubicBezTo>
                  <a:cubicBezTo>
                    <a:pt x="0" y="889730"/>
                    <a:pt x="9144" y="898874"/>
                    <a:pt x="20288" y="898874"/>
                  </a:cubicBezTo>
                  <a:cubicBezTo>
                    <a:pt x="31528" y="898874"/>
                    <a:pt x="40672" y="889730"/>
                    <a:pt x="40672" y="878491"/>
                  </a:cubicBezTo>
                  <a:cubicBezTo>
                    <a:pt x="40672" y="868585"/>
                    <a:pt x="33433" y="860203"/>
                    <a:pt x="23908" y="858488"/>
                  </a:cubicBezTo>
                  <a:lnTo>
                    <a:pt x="23908" y="733997"/>
                  </a:lnTo>
                  <a:lnTo>
                    <a:pt x="300895" y="457009"/>
                  </a:lnTo>
                  <a:lnTo>
                    <a:pt x="300895" y="0"/>
                  </a:lnTo>
                  <a:lnTo>
                    <a:pt x="293751" y="0"/>
                  </a:lnTo>
                  <a:lnTo>
                    <a:pt x="293751" y="454057"/>
                  </a:lnTo>
                  <a:lnTo>
                    <a:pt x="16764" y="731044"/>
                  </a:lnTo>
                  <a:lnTo>
                    <a:pt x="16764" y="858488"/>
                  </a:lnTo>
                  <a:close/>
                  <a:moveTo>
                    <a:pt x="33528" y="878491"/>
                  </a:moveTo>
                  <a:cubicBezTo>
                    <a:pt x="33528" y="885825"/>
                    <a:pt x="27622" y="891730"/>
                    <a:pt x="20288" y="891730"/>
                  </a:cubicBezTo>
                  <a:cubicBezTo>
                    <a:pt x="13049" y="891730"/>
                    <a:pt x="7144" y="885825"/>
                    <a:pt x="7144" y="878491"/>
                  </a:cubicBezTo>
                  <a:cubicBezTo>
                    <a:pt x="7144" y="872490"/>
                    <a:pt x="11239" y="867347"/>
                    <a:pt x="16764" y="865918"/>
                  </a:cubicBezTo>
                  <a:cubicBezTo>
                    <a:pt x="17907" y="865537"/>
                    <a:pt x="19050" y="865346"/>
                    <a:pt x="20288" y="865346"/>
                  </a:cubicBezTo>
                  <a:cubicBezTo>
                    <a:pt x="21526" y="865346"/>
                    <a:pt x="22765" y="865537"/>
                    <a:pt x="23908" y="865918"/>
                  </a:cubicBezTo>
                  <a:cubicBezTo>
                    <a:pt x="29527" y="867442"/>
                    <a:pt x="33528" y="872490"/>
                    <a:pt x="33528" y="878491"/>
                  </a:cubicBezTo>
                  <a:close/>
                </a:path>
              </a:pathLst>
            </a:custGeom>
            <a:solidFill>
              <a:schemeClr val="accent1"/>
            </a:solidFill>
            <a:ln>
              <a:noFill/>
            </a:ln>
            <a:effectLst>
              <a:outerShdw blurRad="185738" rotWithShape="0" algn="bl" dir="5400000" dist="19050">
                <a:schemeClr val="accent1">
                  <a:alpha val="66666"/>
                </a:scheme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00" name="Google Shape;200;p53"/>
            <p:cNvSpPr/>
            <p:nvPr/>
          </p:nvSpPr>
          <p:spPr>
            <a:xfrm>
              <a:off x="7430357" y="3185731"/>
              <a:ext cx="149161" cy="440054"/>
            </a:xfrm>
            <a:custGeom>
              <a:rect b="b" l="l" r="r" t="t"/>
              <a:pathLst>
                <a:path extrusionOk="0" h="440054" w="149161">
                  <a:moveTo>
                    <a:pt x="123349" y="30861"/>
                  </a:moveTo>
                  <a:cubicBezTo>
                    <a:pt x="125921" y="32575"/>
                    <a:pt x="129064" y="33528"/>
                    <a:pt x="132397" y="33528"/>
                  </a:cubicBezTo>
                  <a:cubicBezTo>
                    <a:pt x="141637" y="33528"/>
                    <a:pt x="149162" y="26003"/>
                    <a:pt x="149162" y="16764"/>
                  </a:cubicBezTo>
                  <a:cubicBezTo>
                    <a:pt x="149162" y="7525"/>
                    <a:pt x="141637" y="0"/>
                    <a:pt x="132397" y="0"/>
                  </a:cubicBezTo>
                  <a:cubicBezTo>
                    <a:pt x="123158" y="0"/>
                    <a:pt x="115634" y="7525"/>
                    <a:pt x="115634" y="16764"/>
                  </a:cubicBezTo>
                  <a:cubicBezTo>
                    <a:pt x="115634" y="20098"/>
                    <a:pt x="116586" y="23146"/>
                    <a:pt x="118301" y="25813"/>
                  </a:cubicBezTo>
                  <a:lnTo>
                    <a:pt x="16764" y="127349"/>
                  </a:lnTo>
                  <a:lnTo>
                    <a:pt x="16764" y="399669"/>
                  </a:lnTo>
                  <a:cubicBezTo>
                    <a:pt x="7334" y="401384"/>
                    <a:pt x="0" y="409765"/>
                    <a:pt x="0" y="419671"/>
                  </a:cubicBezTo>
                  <a:cubicBezTo>
                    <a:pt x="0" y="430911"/>
                    <a:pt x="9144" y="440055"/>
                    <a:pt x="20288" y="440055"/>
                  </a:cubicBezTo>
                  <a:cubicBezTo>
                    <a:pt x="31528" y="440055"/>
                    <a:pt x="40672" y="430911"/>
                    <a:pt x="40672" y="419671"/>
                  </a:cubicBezTo>
                  <a:cubicBezTo>
                    <a:pt x="40672" y="409765"/>
                    <a:pt x="33433" y="401384"/>
                    <a:pt x="23908" y="399669"/>
                  </a:cubicBezTo>
                  <a:lnTo>
                    <a:pt x="23908" y="130302"/>
                  </a:lnTo>
                  <a:lnTo>
                    <a:pt x="123349" y="30861"/>
                  </a:lnTo>
                  <a:close/>
                  <a:moveTo>
                    <a:pt x="33623" y="419671"/>
                  </a:moveTo>
                  <a:cubicBezTo>
                    <a:pt x="33623" y="427006"/>
                    <a:pt x="27718" y="432911"/>
                    <a:pt x="20384" y="432911"/>
                  </a:cubicBezTo>
                  <a:cubicBezTo>
                    <a:pt x="13145" y="432911"/>
                    <a:pt x="7239" y="427006"/>
                    <a:pt x="7239" y="419671"/>
                  </a:cubicBezTo>
                  <a:cubicBezTo>
                    <a:pt x="7239" y="413671"/>
                    <a:pt x="11335" y="408527"/>
                    <a:pt x="16859" y="407098"/>
                  </a:cubicBezTo>
                  <a:cubicBezTo>
                    <a:pt x="18002" y="406717"/>
                    <a:pt x="19145" y="406527"/>
                    <a:pt x="20384" y="406527"/>
                  </a:cubicBezTo>
                  <a:cubicBezTo>
                    <a:pt x="21622" y="406527"/>
                    <a:pt x="22860" y="406717"/>
                    <a:pt x="24003" y="407098"/>
                  </a:cubicBezTo>
                  <a:cubicBezTo>
                    <a:pt x="29623" y="408622"/>
                    <a:pt x="33623" y="413671"/>
                    <a:pt x="33623" y="419671"/>
                  </a:cubicBezTo>
                  <a:close/>
                </a:path>
              </a:pathLst>
            </a:custGeom>
            <a:solidFill>
              <a:schemeClr val="accent1"/>
            </a:solidFill>
            <a:ln>
              <a:noFill/>
            </a:ln>
            <a:effectLst>
              <a:outerShdw blurRad="185738" rotWithShape="0" algn="bl" dir="5400000" dist="19050">
                <a:schemeClr val="accent1">
                  <a:alpha val="66666"/>
                </a:scheme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01" name="Google Shape;201;p53"/>
            <p:cNvSpPr/>
            <p:nvPr/>
          </p:nvSpPr>
          <p:spPr>
            <a:xfrm>
              <a:off x="7350442" y="2713767"/>
              <a:ext cx="389000" cy="777335"/>
            </a:xfrm>
            <a:custGeom>
              <a:rect b="b" l="l" r="r" t="t"/>
              <a:pathLst>
                <a:path extrusionOk="0" h="777335" w="389000">
                  <a:moveTo>
                    <a:pt x="297466" y="400812"/>
                  </a:moveTo>
                  <a:lnTo>
                    <a:pt x="188976" y="400812"/>
                  </a:lnTo>
                  <a:lnTo>
                    <a:pt x="16669" y="573024"/>
                  </a:lnTo>
                  <a:lnTo>
                    <a:pt x="16669" y="736949"/>
                  </a:lnTo>
                  <a:cubicBezTo>
                    <a:pt x="7144" y="738664"/>
                    <a:pt x="0" y="747046"/>
                    <a:pt x="0" y="757047"/>
                  </a:cubicBezTo>
                  <a:cubicBezTo>
                    <a:pt x="0" y="768191"/>
                    <a:pt x="9049" y="777335"/>
                    <a:pt x="20288" y="777335"/>
                  </a:cubicBezTo>
                  <a:cubicBezTo>
                    <a:pt x="31432" y="777335"/>
                    <a:pt x="40576" y="768191"/>
                    <a:pt x="40576" y="757047"/>
                  </a:cubicBezTo>
                  <a:cubicBezTo>
                    <a:pt x="40576" y="747046"/>
                    <a:pt x="33242" y="738664"/>
                    <a:pt x="23813" y="736949"/>
                  </a:cubicBezTo>
                  <a:lnTo>
                    <a:pt x="23813" y="575977"/>
                  </a:lnTo>
                  <a:lnTo>
                    <a:pt x="191929" y="407956"/>
                  </a:lnTo>
                  <a:lnTo>
                    <a:pt x="300418" y="407956"/>
                  </a:lnTo>
                  <a:lnTo>
                    <a:pt x="372237" y="336042"/>
                  </a:lnTo>
                  <a:lnTo>
                    <a:pt x="372237" y="40291"/>
                  </a:lnTo>
                  <a:cubicBezTo>
                    <a:pt x="381667" y="38576"/>
                    <a:pt x="389001" y="30289"/>
                    <a:pt x="389001" y="20288"/>
                  </a:cubicBezTo>
                  <a:cubicBezTo>
                    <a:pt x="389001" y="9049"/>
                    <a:pt x="379857" y="0"/>
                    <a:pt x="368713" y="0"/>
                  </a:cubicBezTo>
                  <a:cubicBezTo>
                    <a:pt x="357473" y="0"/>
                    <a:pt x="348329" y="9049"/>
                    <a:pt x="348329" y="20288"/>
                  </a:cubicBezTo>
                  <a:cubicBezTo>
                    <a:pt x="348329" y="30289"/>
                    <a:pt x="355568" y="38576"/>
                    <a:pt x="365093" y="40291"/>
                  </a:cubicBezTo>
                  <a:lnTo>
                    <a:pt x="365093" y="333089"/>
                  </a:lnTo>
                  <a:lnTo>
                    <a:pt x="297466" y="400812"/>
                  </a:lnTo>
                  <a:close/>
                  <a:moveTo>
                    <a:pt x="33433" y="757047"/>
                  </a:moveTo>
                  <a:cubicBezTo>
                    <a:pt x="33433" y="764286"/>
                    <a:pt x="27527" y="770192"/>
                    <a:pt x="20288" y="770192"/>
                  </a:cubicBezTo>
                  <a:cubicBezTo>
                    <a:pt x="13049" y="770192"/>
                    <a:pt x="7144" y="764286"/>
                    <a:pt x="7144" y="757047"/>
                  </a:cubicBezTo>
                  <a:cubicBezTo>
                    <a:pt x="7144" y="750951"/>
                    <a:pt x="11144" y="745903"/>
                    <a:pt x="16669" y="744379"/>
                  </a:cubicBezTo>
                  <a:cubicBezTo>
                    <a:pt x="17812" y="743998"/>
                    <a:pt x="19050" y="743807"/>
                    <a:pt x="20288" y="743807"/>
                  </a:cubicBezTo>
                  <a:cubicBezTo>
                    <a:pt x="21526" y="743807"/>
                    <a:pt x="22669" y="743998"/>
                    <a:pt x="23813" y="744379"/>
                  </a:cubicBezTo>
                  <a:cubicBezTo>
                    <a:pt x="29337" y="745808"/>
                    <a:pt x="33433" y="750951"/>
                    <a:pt x="33433" y="757047"/>
                  </a:cubicBezTo>
                  <a:close/>
                  <a:moveTo>
                    <a:pt x="355473" y="20288"/>
                  </a:moveTo>
                  <a:cubicBezTo>
                    <a:pt x="355473" y="13049"/>
                    <a:pt x="361379" y="7144"/>
                    <a:pt x="368713" y="7144"/>
                  </a:cubicBezTo>
                  <a:cubicBezTo>
                    <a:pt x="375952" y="7144"/>
                    <a:pt x="381857" y="13049"/>
                    <a:pt x="381857" y="20288"/>
                  </a:cubicBezTo>
                  <a:cubicBezTo>
                    <a:pt x="381857" y="26289"/>
                    <a:pt x="377761" y="31432"/>
                    <a:pt x="372237" y="32861"/>
                  </a:cubicBezTo>
                  <a:cubicBezTo>
                    <a:pt x="371094" y="33242"/>
                    <a:pt x="369951" y="33433"/>
                    <a:pt x="368713" y="33433"/>
                  </a:cubicBezTo>
                  <a:cubicBezTo>
                    <a:pt x="367474" y="33433"/>
                    <a:pt x="366236" y="33242"/>
                    <a:pt x="365093" y="32861"/>
                  </a:cubicBezTo>
                  <a:cubicBezTo>
                    <a:pt x="359473" y="31337"/>
                    <a:pt x="355473" y="26289"/>
                    <a:pt x="355473" y="20288"/>
                  </a:cubicBezTo>
                  <a:close/>
                </a:path>
              </a:pathLst>
            </a:custGeom>
            <a:solidFill>
              <a:schemeClr val="accent1"/>
            </a:solidFill>
            <a:ln>
              <a:noFill/>
            </a:ln>
            <a:effectLst>
              <a:outerShdw blurRad="185738" rotWithShape="0" algn="bl" dir="5400000" dist="19050">
                <a:schemeClr val="accent1">
                  <a:alpha val="66666"/>
                </a:scheme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02" name="Google Shape;202;p53"/>
            <p:cNvSpPr/>
            <p:nvPr/>
          </p:nvSpPr>
          <p:spPr>
            <a:xfrm>
              <a:off x="7860696" y="2608992"/>
              <a:ext cx="266985" cy="1341405"/>
            </a:xfrm>
            <a:custGeom>
              <a:rect b="b" l="l" r="r" t="t"/>
              <a:pathLst>
                <a:path extrusionOk="0" h="1341405" w="266985">
                  <a:moveTo>
                    <a:pt x="266986" y="744569"/>
                  </a:moveTo>
                  <a:lnTo>
                    <a:pt x="266986" y="0"/>
                  </a:lnTo>
                  <a:lnTo>
                    <a:pt x="259842" y="0"/>
                  </a:lnTo>
                  <a:lnTo>
                    <a:pt x="259842" y="741617"/>
                  </a:lnTo>
                  <a:lnTo>
                    <a:pt x="13145" y="988314"/>
                  </a:lnTo>
                  <a:lnTo>
                    <a:pt x="13145" y="1308259"/>
                  </a:lnTo>
                  <a:cubicBezTo>
                    <a:pt x="5620" y="1309878"/>
                    <a:pt x="0" y="1316546"/>
                    <a:pt x="0" y="1324642"/>
                  </a:cubicBezTo>
                  <a:cubicBezTo>
                    <a:pt x="0" y="1333881"/>
                    <a:pt x="7525" y="1341406"/>
                    <a:pt x="16764" y="1341406"/>
                  </a:cubicBezTo>
                  <a:cubicBezTo>
                    <a:pt x="26003" y="1341406"/>
                    <a:pt x="33528" y="1333881"/>
                    <a:pt x="33528" y="1324642"/>
                  </a:cubicBezTo>
                  <a:cubicBezTo>
                    <a:pt x="33528" y="1316641"/>
                    <a:pt x="27908" y="1309973"/>
                    <a:pt x="20384" y="1308259"/>
                  </a:cubicBezTo>
                  <a:lnTo>
                    <a:pt x="20384" y="991267"/>
                  </a:lnTo>
                  <a:lnTo>
                    <a:pt x="266986" y="744569"/>
                  </a:lnTo>
                  <a:close/>
                </a:path>
              </a:pathLst>
            </a:custGeom>
            <a:solidFill>
              <a:schemeClr val="accent1"/>
            </a:solidFill>
            <a:ln>
              <a:noFill/>
            </a:ln>
            <a:effectLst>
              <a:outerShdw blurRad="185738" rotWithShape="0" algn="bl" dir="5400000" dist="19050">
                <a:schemeClr val="accent1">
                  <a:alpha val="66666"/>
                </a:scheme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03" name="Google Shape;203;p53"/>
            <p:cNvSpPr/>
            <p:nvPr/>
          </p:nvSpPr>
          <p:spPr>
            <a:xfrm>
              <a:off x="7616094" y="2608992"/>
              <a:ext cx="370998" cy="1562195"/>
            </a:xfrm>
            <a:custGeom>
              <a:rect b="b" l="l" r="r" t="t"/>
              <a:pathLst>
                <a:path extrusionOk="0" h="1562195" w="370998">
                  <a:moveTo>
                    <a:pt x="158496" y="1521905"/>
                  </a:moveTo>
                  <a:lnTo>
                    <a:pt x="158496" y="1225868"/>
                  </a:lnTo>
                  <a:lnTo>
                    <a:pt x="95155" y="1162431"/>
                  </a:lnTo>
                  <a:lnTo>
                    <a:pt x="95155" y="939070"/>
                  </a:lnTo>
                  <a:lnTo>
                    <a:pt x="156210" y="878014"/>
                  </a:lnTo>
                  <a:lnTo>
                    <a:pt x="156210" y="839534"/>
                  </a:lnTo>
                  <a:lnTo>
                    <a:pt x="317659" y="678085"/>
                  </a:lnTo>
                  <a:cubicBezTo>
                    <a:pt x="320897" y="680466"/>
                    <a:pt x="324898" y="681800"/>
                    <a:pt x="329184" y="681800"/>
                  </a:cubicBezTo>
                  <a:cubicBezTo>
                    <a:pt x="340423" y="681800"/>
                    <a:pt x="349568" y="672655"/>
                    <a:pt x="349568" y="661511"/>
                  </a:cubicBezTo>
                  <a:cubicBezTo>
                    <a:pt x="349568" y="650272"/>
                    <a:pt x="340423" y="641128"/>
                    <a:pt x="329184" y="641128"/>
                  </a:cubicBezTo>
                  <a:cubicBezTo>
                    <a:pt x="318040" y="641128"/>
                    <a:pt x="308896" y="650272"/>
                    <a:pt x="308896" y="661511"/>
                  </a:cubicBezTo>
                  <a:cubicBezTo>
                    <a:pt x="308896" y="665797"/>
                    <a:pt x="310229" y="669798"/>
                    <a:pt x="312611" y="673037"/>
                  </a:cubicBezTo>
                  <a:lnTo>
                    <a:pt x="267843" y="717804"/>
                  </a:lnTo>
                  <a:lnTo>
                    <a:pt x="267843" y="635413"/>
                  </a:lnTo>
                  <a:lnTo>
                    <a:pt x="370999" y="532257"/>
                  </a:lnTo>
                  <a:lnTo>
                    <a:pt x="370999" y="273844"/>
                  </a:lnTo>
                  <a:lnTo>
                    <a:pt x="319183" y="222028"/>
                  </a:lnTo>
                  <a:lnTo>
                    <a:pt x="319183" y="0"/>
                  </a:lnTo>
                  <a:lnTo>
                    <a:pt x="312039" y="0"/>
                  </a:lnTo>
                  <a:lnTo>
                    <a:pt x="312039" y="503777"/>
                  </a:lnTo>
                  <a:lnTo>
                    <a:pt x="16669" y="799147"/>
                  </a:lnTo>
                  <a:lnTo>
                    <a:pt x="16669" y="1479995"/>
                  </a:lnTo>
                  <a:cubicBezTo>
                    <a:pt x="7144" y="1481709"/>
                    <a:pt x="0" y="1490091"/>
                    <a:pt x="0" y="1500092"/>
                  </a:cubicBezTo>
                  <a:cubicBezTo>
                    <a:pt x="0" y="1511237"/>
                    <a:pt x="9049" y="1520381"/>
                    <a:pt x="20288" y="1520381"/>
                  </a:cubicBezTo>
                  <a:cubicBezTo>
                    <a:pt x="31528" y="1520381"/>
                    <a:pt x="40577" y="1511237"/>
                    <a:pt x="40577" y="1500092"/>
                  </a:cubicBezTo>
                  <a:cubicBezTo>
                    <a:pt x="40577" y="1490091"/>
                    <a:pt x="33338" y="1481709"/>
                    <a:pt x="23813" y="1479995"/>
                  </a:cubicBezTo>
                  <a:lnTo>
                    <a:pt x="23813" y="802100"/>
                  </a:lnTo>
                  <a:lnTo>
                    <a:pt x="319183" y="506730"/>
                  </a:lnTo>
                  <a:lnTo>
                    <a:pt x="319183" y="232124"/>
                  </a:lnTo>
                  <a:lnTo>
                    <a:pt x="363855" y="276796"/>
                  </a:lnTo>
                  <a:lnTo>
                    <a:pt x="363855" y="529304"/>
                  </a:lnTo>
                  <a:lnTo>
                    <a:pt x="260699" y="632460"/>
                  </a:lnTo>
                  <a:lnTo>
                    <a:pt x="260699" y="724948"/>
                  </a:lnTo>
                  <a:lnTo>
                    <a:pt x="260699" y="724948"/>
                  </a:lnTo>
                  <a:lnTo>
                    <a:pt x="149066" y="836485"/>
                  </a:lnTo>
                  <a:lnTo>
                    <a:pt x="149066" y="874967"/>
                  </a:lnTo>
                  <a:lnTo>
                    <a:pt x="95155" y="928973"/>
                  </a:lnTo>
                  <a:lnTo>
                    <a:pt x="95155" y="821341"/>
                  </a:lnTo>
                  <a:lnTo>
                    <a:pt x="178498" y="738092"/>
                  </a:lnTo>
                  <a:cubicBezTo>
                    <a:pt x="181737" y="740473"/>
                    <a:pt x="185738" y="741807"/>
                    <a:pt x="190024" y="741807"/>
                  </a:cubicBezTo>
                  <a:cubicBezTo>
                    <a:pt x="201263" y="741807"/>
                    <a:pt x="210312" y="732663"/>
                    <a:pt x="210312" y="721423"/>
                  </a:cubicBezTo>
                  <a:cubicBezTo>
                    <a:pt x="210312" y="710279"/>
                    <a:pt x="201263" y="701135"/>
                    <a:pt x="190024" y="701135"/>
                  </a:cubicBezTo>
                  <a:cubicBezTo>
                    <a:pt x="178784" y="701135"/>
                    <a:pt x="169736" y="710279"/>
                    <a:pt x="169736" y="721423"/>
                  </a:cubicBezTo>
                  <a:cubicBezTo>
                    <a:pt x="169736" y="725805"/>
                    <a:pt x="171069" y="729805"/>
                    <a:pt x="173355" y="733044"/>
                  </a:cubicBezTo>
                  <a:lnTo>
                    <a:pt x="88011" y="818388"/>
                  </a:lnTo>
                  <a:lnTo>
                    <a:pt x="88011" y="1165384"/>
                  </a:lnTo>
                  <a:lnTo>
                    <a:pt x="151352" y="1228820"/>
                  </a:lnTo>
                  <a:lnTo>
                    <a:pt x="151352" y="1521905"/>
                  </a:lnTo>
                  <a:cubicBezTo>
                    <a:pt x="141732" y="1523524"/>
                    <a:pt x="134493" y="1531906"/>
                    <a:pt x="134493" y="1541907"/>
                  </a:cubicBezTo>
                  <a:cubicBezTo>
                    <a:pt x="134493" y="1553147"/>
                    <a:pt x="143542" y="1562195"/>
                    <a:pt x="154781" y="1562195"/>
                  </a:cubicBezTo>
                  <a:cubicBezTo>
                    <a:pt x="166021" y="1562195"/>
                    <a:pt x="175070" y="1553147"/>
                    <a:pt x="175070" y="1541907"/>
                  </a:cubicBezTo>
                  <a:cubicBezTo>
                    <a:pt x="175070" y="1532001"/>
                    <a:pt x="167926" y="1523714"/>
                    <a:pt x="158496" y="1521905"/>
                  </a:cubicBezTo>
                  <a:close/>
                  <a:moveTo>
                    <a:pt x="316039" y="661511"/>
                  </a:moveTo>
                  <a:cubicBezTo>
                    <a:pt x="316039" y="654177"/>
                    <a:pt x="321945" y="648272"/>
                    <a:pt x="329184" y="648272"/>
                  </a:cubicBezTo>
                  <a:cubicBezTo>
                    <a:pt x="336518" y="648272"/>
                    <a:pt x="342424" y="654177"/>
                    <a:pt x="342424" y="661511"/>
                  </a:cubicBezTo>
                  <a:cubicBezTo>
                    <a:pt x="342424" y="668750"/>
                    <a:pt x="336518" y="674656"/>
                    <a:pt x="329184" y="674656"/>
                  </a:cubicBezTo>
                  <a:cubicBezTo>
                    <a:pt x="326898" y="674656"/>
                    <a:pt x="324707" y="674084"/>
                    <a:pt x="322802" y="672941"/>
                  </a:cubicBezTo>
                  <a:cubicBezTo>
                    <a:pt x="320707" y="671798"/>
                    <a:pt x="318897" y="669988"/>
                    <a:pt x="317754" y="667893"/>
                  </a:cubicBezTo>
                  <a:cubicBezTo>
                    <a:pt x="316611" y="665988"/>
                    <a:pt x="316039" y="663797"/>
                    <a:pt x="316039" y="661511"/>
                  </a:cubicBezTo>
                  <a:close/>
                  <a:moveTo>
                    <a:pt x="33433" y="1500092"/>
                  </a:moveTo>
                  <a:cubicBezTo>
                    <a:pt x="33433" y="1507331"/>
                    <a:pt x="27527" y="1513237"/>
                    <a:pt x="20288" y="1513237"/>
                  </a:cubicBezTo>
                  <a:cubicBezTo>
                    <a:pt x="13049" y="1513237"/>
                    <a:pt x="7144" y="1507331"/>
                    <a:pt x="7144" y="1500092"/>
                  </a:cubicBezTo>
                  <a:cubicBezTo>
                    <a:pt x="7144" y="1493996"/>
                    <a:pt x="11144" y="1488948"/>
                    <a:pt x="16669" y="1487424"/>
                  </a:cubicBezTo>
                  <a:cubicBezTo>
                    <a:pt x="17812" y="1487043"/>
                    <a:pt x="19050" y="1486853"/>
                    <a:pt x="20288" y="1486853"/>
                  </a:cubicBezTo>
                  <a:cubicBezTo>
                    <a:pt x="21527" y="1486853"/>
                    <a:pt x="22670" y="1487043"/>
                    <a:pt x="23813" y="1487424"/>
                  </a:cubicBezTo>
                  <a:cubicBezTo>
                    <a:pt x="29337" y="1488853"/>
                    <a:pt x="33433" y="1493996"/>
                    <a:pt x="33433" y="1500092"/>
                  </a:cubicBezTo>
                  <a:close/>
                  <a:moveTo>
                    <a:pt x="176879" y="721423"/>
                  </a:moveTo>
                  <a:cubicBezTo>
                    <a:pt x="176879" y="714184"/>
                    <a:pt x="182785" y="708279"/>
                    <a:pt x="190024" y="708279"/>
                  </a:cubicBezTo>
                  <a:cubicBezTo>
                    <a:pt x="197263" y="708279"/>
                    <a:pt x="203168" y="714184"/>
                    <a:pt x="203168" y="721423"/>
                  </a:cubicBezTo>
                  <a:cubicBezTo>
                    <a:pt x="203168" y="728758"/>
                    <a:pt x="197263" y="734663"/>
                    <a:pt x="190024" y="734663"/>
                  </a:cubicBezTo>
                  <a:cubicBezTo>
                    <a:pt x="187738" y="734663"/>
                    <a:pt x="185547" y="734092"/>
                    <a:pt x="183642" y="732949"/>
                  </a:cubicBezTo>
                  <a:cubicBezTo>
                    <a:pt x="181546" y="731806"/>
                    <a:pt x="179737" y="730091"/>
                    <a:pt x="178594" y="727901"/>
                  </a:cubicBezTo>
                  <a:cubicBezTo>
                    <a:pt x="177451" y="725996"/>
                    <a:pt x="176879" y="723805"/>
                    <a:pt x="176879" y="721423"/>
                  </a:cubicBezTo>
                  <a:close/>
                  <a:moveTo>
                    <a:pt x="154781" y="1555052"/>
                  </a:moveTo>
                  <a:cubicBezTo>
                    <a:pt x="147542" y="1555052"/>
                    <a:pt x="141637" y="1549146"/>
                    <a:pt x="141637" y="1541907"/>
                  </a:cubicBezTo>
                  <a:cubicBezTo>
                    <a:pt x="141637" y="1535811"/>
                    <a:pt x="145733" y="1530763"/>
                    <a:pt x="151352" y="1529239"/>
                  </a:cubicBezTo>
                  <a:cubicBezTo>
                    <a:pt x="152495" y="1528953"/>
                    <a:pt x="153638" y="1528763"/>
                    <a:pt x="154781" y="1528763"/>
                  </a:cubicBezTo>
                  <a:cubicBezTo>
                    <a:pt x="156115" y="1528763"/>
                    <a:pt x="157353" y="1528953"/>
                    <a:pt x="158496" y="1529334"/>
                  </a:cubicBezTo>
                  <a:cubicBezTo>
                    <a:pt x="163925" y="1530953"/>
                    <a:pt x="167926" y="1536002"/>
                    <a:pt x="167926" y="1541907"/>
                  </a:cubicBezTo>
                  <a:cubicBezTo>
                    <a:pt x="167926" y="1549146"/>
                    <a:pt x="162020" y="1555052"/>
                    <a:pt x="154781" y="1555052"/>
                  </a:cubicBezTo>
                  <a:close/>
                </a:path>
              </a:pathLst>
            </a:custGeom>
            <a:solidFill>
              <a:schemeClr val="accent1"/>
            </a:solidFill>
            <a:ln>
              <a:noFill/>
            </a:ln>
            <a:effectLst>
              <a:outerShdw blurRad="185738" rotWithShape="0" algn="bl" dir="5400000" dist="19050">
                <a:schemeClr val="accent1">
                  <a:alpha val="66666"/>
                </a:scheme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04" name="Google Shape;204;p53"/>
            <p:cNvSpPr/>
            <p:nvPr/>
          </p:nvSpPr>
          <p:spPr>
            <a:xfrm>
              <a:off x="7666005" y="3837621"/>
              <a:ext cx="75628" cy="444531"/>
            </a:xfrm>
            <a:custGeom>
              <a:rect b="b" l="l" r="r" t="t"/>
              <a:pathLst>
                <a:path extrusionOk="0" h="444531" w="75628">
                  <a:moveTo>
                    <a:pt x="58865" y="404146"/>
                  </a:moveTo>
                  <a:lnTo>
                    <a:pt x="58865" y="53816"/>
                  </a:lnTo>
                  <a:lnTo>
                    <a:pt x="30861" y="25813"/>
                  </a:lnTo>
                  <a:cubicBezTo>
                    <a:pt x="32576" y="23241"/>
                    <a:pt x="33528" y="20098"/>
                    <a:pt x="33528" y="16764"/>
                  </a:cubicBezTo>
                  <a:cubicBezTo>
                    <a:pt x="33528" y="7525"/>
                    <a:pt x="26003" y="0"/>
                    <a:pt x="16764" y="0"/>
                  </a:cubicBezTo>
                  <a:cubicBezTo>
                    <a:pt x="7525" y="0"/>
                    <a:pt x="0" y="7525"/>
                    <a:pt x="0" y="16764"/>
                  </a:cubicBezTo>
                  <a:cubicBezTo>
                    <a:pt x="0" y="26003"/>
                    <a:pt x="7525" y="33528"/>
                    <a:pt x="16764" y="33528"/>
                  </a:cubicBezTo>
                  <a:cubicBezTo>
                    <a:pt x="20098" y="33528"/>
                    <a:pt x="23146" y="32480"/>
                    <a:pt x="25813" y="30861"/>
                  </a:cubicBezTo>
                  <a:lnTo>
                    <a:pt x="25813" y="30861"/>
                  </a:lnTo>
                  <a:lnTo>
                    <a:pt x="51721" y="56769"/>
                  </a:lnTo>
                  <a:lnTo>
                    <a:pt x="51721" y="404146"/>
                  </a:lnTo>
                  <a:cubicBezTo>
                    <a:pt x="42196" y="405860"/>
                    <a:pt x="34957" y="414242"/>
                    <a:pt x="34957" y="424148"/>
                  </a:cubicBezTo>
                  <a:cubicBezTo>
                    <a:pt x="34957" y="435388"/>
                    <a:pt x="44101" y="444532"/>
                    <a:pt x="55341" y="444532"/>
                  </a:cubicBezTo>
                  <a:cubicBezTo>
                    <a:pt x="66485" y="444532"/>
                    <a:pt x="75629" y="435388"/>
                    <a:pt x="75629" y="424148"/>
                  </a:cubicBezTo>
                  <a:cubicBezTo>
                    <a:pt x="75629" y="414242"/>
                    <a:pt x="68294" y="405860"/>
                    <a:pt x="58865" y="404146"/>
                  </a:cubicBezTo>
                  <a:close/>
                  <a:moveTo>
                    <a:pt x="55341" y="437388"/>
                  </a:moveTo>
                  <a:cubicBezTo>
                    <a:pt x="48006" y="437388"/>
                    <a:pt x="42101" y="431483"/>
                    <a:pt x="42101" y="424148"/>
                  </a:cubicBezTo>
                  <a:cubicBezTo>
                    <a:pt x="42101" y="418147"/>
                    <a:pt x="46101" y="413099"/>
                    <a:pt x="51721" y="411575"/>
                  </a:cubicBezTo>
                  <a:cubicBezTo>
                    <a:pt x="52864" y="411194"/>
                    <a:pt x="54102" y="411004"/>
                    <a:pt x="55341" y="411004"/>
                  </a:cubicBezTo>
                  <a:cubicBezTo>
                    <a:pt x="56579" y="411004"/>
                    <a:pt x="57722" y="411194"/>
                    <a:pt x="58865" y="411575"/>
                  </a:cubicBezTo>
                  <a:cubicBezTo>
                    <a:pt x="64389" y="413004"/>
                    <a:pt x="68485" y="418147"/>
                    <a:pt x="68485" y="424148"/>
                  </a:cubicBezTo>
                  <a:cubicBezTo>
                    <a:pt x="68485" y="431483"/>
                    <a:pt x="62579" y="437388"/>
                    <a:pt x="55341" y="437388"/>
                  </a:cubicBezTo>
                  <a:close/>
                </a:path>
              </a:pathLst>
            </a:custGeom>
            <a:solidFill>
              <a:schemeClr val="accent1"/>
            </a:solidFill>
            <a:ln>
              <a:noFill/>
            </a:ln>
            <a:effectLst>
              <a:outerShdw blurRad="185738" rotWithShape="0" algn="bl" dir="5400000" dist="19050">
                <a:schemeClr val="accent1">
                  <a:alpha val="66666"/>
                </a:scheme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05" name="Google Shape;205;p53"/>
            <p:cNvSpPr/>
            <p:nvPr/>
          </p:nvSpPr>
          <p:spPr>
            <a:xfrm>
              <a:off x="7350442" y="3539870"/>
              <a:ext cx="240982" cy="701039"/>
            </a:xfrm>
            <a:custGeom>
              <a:rect b="b" l="l" r="r" t="t"/>
              <a:pathLst>
                <a:path extrusionOk="0" h="701039" w="240982">
                  <a:moveTo>
                    <a:pt x="227838" y="667893"/>
                  </a:moveTo>
                  <a:lnTo>
                    <a:pt x="227838" y="410146"/>
                  </a:lnTo>
                  <a:lnTo>
                    <a:pt x="160210" y="342519"/>
                  </a:lnTo>
                  <a:lnTo>
                    <a:pt x="160210" y="214503"/>
                  </a:lnTo>
                  <a:cubicBezTo>
                    <a:pt x="169545" y="212693"/>
                    <a:pt x="176689" y="204407"/>
                    <a:pt x="176689" y="194596"/>
                  </a:cubicBezTo>
                  <a:cubicBezTo>
                    <a:pt x="176689" y="183356"/>
                    <a:pt x="167545" y="174308"/>
                    <a:pt x="156400" y="174308"/>
                  </a:cubicBezTo>
                  <a:cubicBezTo>
                    <a:pt x="145161" y="174308"/>
                    <a:pt x="136017" y="183356"/>
                    <a:pt x="136017" y="194596"/>
                  </a:cubicBezTo>
                  <a:cubicBezTo>
                    <a:pt x="136017" y="204597"/>
                    <a:pt x="143446" y="212979"/>
                    <a:pt x="153067" y="214598"/>
                  </a:cubicBezTo>
                  <a:lnTo>
                    <a:pt x="153067" y="345472"/>
                  </a:lnTo>
                  <a:lnTo>
                    <a:pt x="220694" y="413099"/>
                  </a:lnTo>
                  <a:lnTo>
                    <a:pt x="220694" y="493681"/>
                  </a:lnTo>
                  <a:lnTo>
                    <a:pt x="103441" y="376428"/>
                  </a:lnTo>
                  <a:lnTo>
                    <a:pt x="103441" y="216122"/>
                  </a:lnTo>
                  <a:lnTo>
                    <a:pt x="23813" y="136493"/>
                  </a:lnTo>
                  <a:lnTo>
                    <a:pt x="23813" y="40291"/>
                  </a:lnTo>
                  <a:cubicBezTo>
                    <a:pt x="33242" y="38576"/>
                    <a:pt x="40576" y="30290"/>
                    <a:pt x="40576" y="20288"/>
                  </a:cubicBezTo>
                  <a:cubicBezTo>
                    <a:pt x="40576" y="9144"/>
                    <a:pt x="31432" y="0"/>
                    <a:pt x="20288" y="0"/>
                  </a:cubicBezTo>
                  <a:cubicBezTo>
                    <a:pt x="9049" y="0"/>
                    <a:pt x="0" y="9144"/>
                    <a:pt x="0" y="20288"/>
                  </a:cubicBezTo>
                  <a:cubicBezTo>
                    <a:pt x="0" y="30290"/>
                    <a:pt x="7144" y="38576"/>
                    <a:pt x="16669" y="40291"/>
                  </a:cubicBezTo>
                  <a:lnTo>
                    <a:pt x="16669" y="139446"/>
                  </a:lnTo>
                  <a:lnTo>
                    <a:pt x="96298" y="219075"/>
                  </a:lnTo>
                  <a:lnTo>
                    <a:pt x="96298" y="379381"/>
                  </a:lnTo>
                  <a:lnTo>
                    <a:pt x="220694" y="503777"/>
                  </a:lnTo>
                  <a:lnTo>
                    <a:pt x="220694" y="667893"/>
                  </a:lnTo>
                  <a:cubicBezTo>
                    <a:pt x="213169" y="669512"/>
                    <a:pt x="207454" y="676180"/>
                    <a:pt x="207454" y="684276"/>
                  </a:cubicBezTo>
                  <a:cubicBezTo>
                    <a:pt x="207454" y="693515"/>
                    <a:pt x="214979" y="701040"/>
                    <a:pt x="224218" y="701040"/>
                  </a:cubicBezTo>
                  <a:cubicBezTo>
                    <a:pt x="233458" y="701040"/>
                    <a:pt x="240982" y="693515"/>
                    <a:pt x="240982" y="684276"/>
                  </a:cubicBezTo>
                  <a:cubicBezTo>
                    <a:pt x="240887" y="676275"/>
                    <a:pt x="235267" y="669608"/>
                    <a:pt x="227838" y="667893"/>
                  </a:cubicBezTo>
                  <a:close/>
                  <a:moveTo>
                    <a:pt x="143161" y="194596"/>
                  </a:moveTo>
                  <a:cubicBezTo>
                    <a:pt x="143161" y="187357"/>
                    <a:pt x="149066" y="181451"/>
                    <a:pt x="156400" y="181451"/>
                  </a:cubicBezTo>
                  <a:cubicBezTo>
                    <a:pt x="163639" y="181451"/>
                    <a:pt x="169545" y="187357"/>
                    <a:pt x="169545" y="194596"/>
                  </a:cubicBezTo>
                  <a:cubicBezTo>
                    <a:pt x="169545" y="200501"/>
                    <a:pt x="165640" y="205550"/>
                    <a:pt x="160210" y="207074"/>
                  </a:cubicBezTo>
                  <a:cubicBezTo>
                    <a:pt x="158972" y="207550"/>
                    <a:pt x="157734" y="207740"/>
                    <a:pt x="156400" y="207740"/>
                  </a:cubicBezTo>
                  <a:cubicBezTo>
                    <a:pt x="155257" y="207740"/>
                    <a:pt x="154114" y="207550"/>
                    <a:pt x="153067" y="207264"/>
                  </a:cubicBezTo>
                  <a:cubicBezTo>
                    <a:pt x="147352" y="205835"/>
                    <a:pt x="143161" y="200692"/>
                    <a:pt x="143161" y="194596"/>
                  </a:cubicBezTo>
                  <a:close/>
                  <a:moveTo>
                    <a:pt x="7144" y="20288"/>
                  </a:moveTo>
                  <a:cubicBezTo>
                    <a:pt x="7144" y="13049"/>
                    <a:pt x="13049" y="7144"/>
                    <a:pt x="20288" y="7144"/>
                  </a:cubicBezTo>
                  <a:cubicBezTo>
                    <a:pt x="27527" y="7144"/>
                    <a:pt x="33433" y="13049"/>
                    <a:pt x="33433" y="20288"/>
                  </a:cubicBezTo>
                  <a:cubicBezTo>
                    <a:pt x="33433" y="26289"/>
                    <a:pt x="29337" y="31433"/>
                    <a:pt x="23813" y="32861"/>
                  </a:cubicBezTo>
                  <a:cubicBezTo>
                    <a:pt x="22669" y="33242"/>
                    <a:pt x="21526" y="33433"/>
                    <a:pt x="20288" y="33433"/>
                  </a:cubicBezTo>
                  <a:cubicBezTo>
                    <a:pt x="19050" y="33433"/>
                    <a:pt x="17812" y="33242"/>
                    <a:pt x="16669" y="32861"/>
                  </a:cubicBezTo>
                  <a:cubicBezTo>
                    <a:pt x="11144" y="31337"/>
                    <a:pt x="7144" y="26289"/>
                    <a:pt x="7144" y="20288"/>
                  </a:cubicBezTo>
                  <a:close/>
                </a:path>
              </a:pathLst>
            </a:custGeom>
            <a:solidFill>
              <a:schemeClr val="accent1"/>
            </a:solidFill>
            <a:ln>
              <a:noFill/>
            </a:ln>
            <a:effectLst>
              <a:outerShdw blurRad="185738" rotWithShape="0" algn="bl" dir="5400000" dist="19050">
                <a:schemeClr val="accent1">
                  <a:alpha val="66666"/>
                </a:scheme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06" name="Google Shape;206;p53"/>
            <p:cNvSpPr/>
            <p:nvPr/>
          </p:nvSpPr>
          <p:spPr>
            <a:xfrm>
              <a:off x="7557897" y="2823590"/>
              <a:ext cx="322706" cy="857440"/>
            </a:xfrm>
            <a:custGeom>
              <a:rect b="b" l="l" r="r" t="t"/>
              <a:pathLst>
                <a:path extrusionOk="0" h="857440" w="322706">
                  <a:moveTo>
                    <a:pt x="20098" y="824293"/>
                  </a:moveTo>
                  <a:lnTo>
                    <a:pt x="20098" y="561213"/>
                  </a:lnTo>
                  <a:lnTo>
                    <a:pt x="309563" y="271748"/>
                  </a:lnTo>
                  <a:lnTo>
                    <a:pt x="309563" y="33147"/>
                  </a:lnTo>
                  <a:cubicBezTo>
                    <a:pt x="317087" y="31528"/>
                    <a:pt x="322707" y="24860"/>
                    <a:pt x="322707" y="16764"/>
                  </a:cubicBezTo>
                  <a:cubicBezTo>
                    <a:pt x="322707" y="7525"/>
                    <a:pt x="315182" y="0"/>
                    <a:pt x="305943" y="0"/>
                  </a:cubicBezTo>
                  <a:cubicBezTo>
                    <a:pt x="296704" y="0"/>
                    <a:pt x="289179" y="7525"/>
                    <a:pt x="289179" y="16764"/>
                  </a:cubicBezTo>
                  <a:cubicBezTo>
                    <a:pt x="289179" y="24765"/>
                    <a:pt x="294799" y="31432"/>
                    <a:pt x="302323" y="33147"/>
                  </a:cubicBezTo>
                  <a:lnTo>
                    <a:pt x="302323" y="268796"/>
                  </a:lnTo>
                  <a:lnTo>
                    <a:pt x="12859" y="558260"/>
                  </a:lnTo>
                  <a:lnTo>
                    <a:pt x="12859" y="824389"/>
                  </a:lnTo>
                  <a:cubicBezTo>
                    <a:pt x="5524" y="826103"/>
                    <a:pt x="0" y="832771"/>
                    <a:pt x="0" y="840676"/>
                  </a:cubicBezTo>
                  <a:cubicBezTo>
                    <a:pt x="0" y="849916"/>
                    <a:pt x="7525" y="857441"/>
                    <a:pt x="16764" y="857441"/>
                  </a:cubicBezTo>
                  <a:cubicBezTo>
                    <a:pt x="26003" y="857441"/>
                    <a:pt x="33528" y="849916"/>
                    <a:pt x="33528" y="840676"/>
                  </a:cubicBezTo>
                  <a:cubicBezTo>
                    <a:pt x="33528" y="832580"/>
                    <a:pt x="27718" y="825818"/>
                    <a:pt x="20098" y="824293"/>
                  </a:cubicBezTo>
                  <a:close/>
                </a:path>
              </a:pathLst>
            </a:custGeom>
            <a:solidFill>
              <a:schemeClr val="accent1"/>
            </a:solidFill>
            <a:ln>
              <a:noFill/>
            </a:ln>
            <a:effectLst>
              <a:outerShdw blurRad="185738" rotWithShape="0" algn="bl" dir="5400000" dist="19050">
                <a:schemeClr val="accent1">
                  <a:alpha val="66666"/>
                </a:scheme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207" name="Google Shape;207;p53"/>
          <p:cNvGrpSpPr/>
          <p:nvPr/>
        </p:nvGrpSpPr>
        <p:grpSpPr>
          <a:xfrm flipH="1">
            <a:off x="-57431" y="4"/>
            <a:ext cx="2029371" cy="4383847"/>
            <a:chOff x="7350442" y="2608992"/>
            <a:chExt cx="777239" cy="1673160"/>
          </a:xfrm>
        </p:grpSpPr>
        <p:sp>
          <p:nvSpPr>
            <p:cNvPr id="208" name="Google Shape;208;p53"/>
            <p:cNvSpPr/>
            <p:nvPr/>
          </p:nvSpPr>
          <p:spPr>
            <a:xfrm>
              <a:off x="7486745" y="2608992"/>
              <a:ext cx="300894" cy="898874"/>
            </a:xfrm>
            <a:custGeom>
              <a:rect b="b" l="l" r="r" t="t"/>
              <a:pathLst>
                <a:path extrusionOk="0" h="898874" w="300894">
                  <a:moveTo>
                    <a:pt x="16764" y="858488"/>
                  </a:moveTo>
                  <a:cubicBezTo>
                    <a:pt x="7334" y="860203"/>
                    <a:pt x="0" y="868585"/>
                    <a:pt x="0" y="878491"/>
                  </a:cubicBezTo>
                  <a:cubicBezTo>
                    <a:pt x="0" y="889730"/>
                    <a:pt x="9144" y="898874"/>
                    <a:pt x="20288" y="898874"/>
                  </a:cubicBezTo>
                  <a:cubicBezTo>
                    <a:pt x="31528" y="898874"/>
                    <a:pt x="40672" y="889730"/>
                    <a:pt x="40672" y="878491"/>
                  </a:cubicBezTo>
                  <a:cubicBezTo>
                    <a:pt x="40672" y="868585"/>
                    <a:pt x="33433" y="860203"/>
                    <a:pt x="23908" y="858488"/>
                  </a:cubicBezTo>
                  <a:lnTo>
                    <a:pt x="23908" y="733997"/>
                  </a:lnTo>
                  <a:lnTo>
                    <a:pt x="300895" y="457009"/>
                  </a:lnTo>
                  <a:lnTo>
                    <a:pt x="300895" y="0"/>
                  </a:lnTo>
                  <a:lnTo>
                    <a:pt x="293751" y="0"/>
                  </a:lnTo>
                  <a:lnTo>
                    <a:pt x="293751" y="454057"/>
                  </a:lnTo>
                  <a:lnTo>
                    <a:pt x="16764" y="731044"/>
                  </a:lnTo>
                  <a:lnTo>
                    <a:pt x="16764" y="858488"/>
                  </a:lnTo>
                  <a:close/>
                  <a:moveTo>
                    <a:pt x="33528" y="878491"/>
                  </a:moveTo>
                  <a:cubicBezTo>
                    <a:pt x="33528" y="885825"/>
                    <a:pt x="27622" y="891730"/>
                    <a:pt x="20288" y="891730"/>
                  </a:cubicBezTo>
                  <a:cubicBezTo>
                    <a:pt x="13049" y="891730"/>
                    <a:pt x="7144" y="885825"/>
                    <a:pt x="7144" y="878491"/>
                  </a:cubicBezTo>
                  <a:cubicBezTo>
                    <a:pt x="7144" y="872490"/>
                    <a:pt x="11239" y="867347"/>
                    <a:pt x="16764" y="865918"/>
                  </a:cubicBezTo>
                  <a:cubicBezTo>
                    <a:pt x="17907" y="865537"/>
                    <a:pt x="19050" y="865346"/>
                    <a:pt x="20288" y="865346"/>
                  </a:cubicBezTo>
                  <a:cubicBezTo>
                    <a:pt x="21526" y="865346"/>
                    <a:pt x="22765" y="865537"/>
                    <a:pt x="23908" y="865918"/>
                  </a:cubicBezTo>
                  <a:cubicBezTo>
                    <a:pt x="29527" y="867442"/>
                    <a:pt x="33528" y="872490"/>
                    <a:pt x="33528" y="878491"/>
                  </a:cubicBezTo>
                  <a:close/>
                </a:path>
              </a:pathLst>
            </a:custGeom>
            <a:solidFill>
              <a:schemeClr val="accent1"/>
            </a:solidFill>
            <a:ln>
              <a:noFill/>
            </a:ln>
            <a:effectLst>
              <a:outerShdw blurRad="185738" rotWithShape="0" algn="bl" dir="5400000" dist="19050">
                <a:schemeClr val="accent1">
                  <a:alpha val="66666"/>
                </a:scheme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09" name="Google Shape;209;p53"/>
            <p:cNvSpPr/>
            <p:nvPr/>
          </p:nvSpPr>
          <p:spPr>
            <a:xfrm>
              <a:off x="7430357" y="3185731"/>
              <a:ext cx="149161" cy="440054"/>
            </a:xfrm>
            <a:custGeom>
              <a:rect b="b" l="l" r="r" t="t"/>
              <a:pathLst>
                <a:path extrusionOk="0" h="440054" w="149161">
                  <a:moveTo>
                    <a:pt x="123349" y="30861"/>
                  </a:moveTo>
                  <a:cubicBezTo>
                    <a:pt x="125921" y="32575"/>
                    <a:pt x="129064" y="33528"/>
                    <a:pt x="132397" y="33528"/>
                  </a:cubicBezTo>
                  <a:cubicBezTo>
                    <a:pt x="141637" y="33528"/>
                    <a:pt x="149162" y="26003"/>
                    <a:pt x="149162" y="16764"/>
                  </a:cubicBezTo>
                  <a:cubicBezTo>
                    <a:pt x="149162" y="7525"/>
                    <a:pt x="141637" y="0"/>
                    <a:pt x="132397" y="0"/>
                  </a:cubicBezTo>
                  <a:cubicBezTo>
                    <a:pt x="123158" y="0"/>
                    <a:pt x="115634" y="7525"/>
                    <a:pt x="115634" y="16764"/>
                  </a:cubicBezTo>
                  <a:cubicBezTo>
                    <a:pt x="115634" y="20098"/>
                    <a:pt x="116586" y="23146"/>
                    <a:pt x="118301" y="25813"/>
                  </a:cubicBezTo>
                  <a:lnTo>
                    <a:pt x="16764" y="127349"/>
                  </a:lnTo>
                  <a:lnTo>
                    <a:pt x="16764" y="399669"/>
                  </a:lnTo>
                  <a:cubicBezTo>
                    <a:pt x="7334" y="401384"/>
                    <a:pt x="0" y="409765"/>
                    <a:pt x="0" y="419671"/>
                  </a:cubicBezTo>
                  <a:cubicBezTo>
                    <a:pt x="0" y="430911"/>
                    <a:pt x="9144" y="440055"/>
                    <a:pt x="20288" y="440055"/>
                  </a:cubicBezTo>
                  <a:cubicBezTo>
                    <a:pt x="31528" y="440055"/>
                    <a:pt x="40672" y="430911"/>
                    <a:pt x="40672" y="419671"/>
                  </a:cubicBezTo>
                  <a:cubicBezTo>
                    <a:pt x="40672" y="409765"/>
                    <a:pt x="33433" y="401384"/>
                    <a:pt x="23908" y="399669"/>
                  </a:cubicBezTo>
                  <a:lnTo>
                    <a:pt x="23908" y="130302"/>
                  </a:lnTo>
                  <a:lnTo>
                    <a:pt x="123349" y="30861"/>
                  </a:lnTo>
                  <a:close/>
                  <a:moveTo>
                    <a:pt x="33623" y="419671"/>
                  </a:moveTo>
                  <a:cubicBezTo>
                    <a:pt x="33623" y="427006"/>
                    <a:pt x="27718" y="432911"/>
                    <a:pt x="20384" y="432911"/>
                  </a:cubicBezTo>
                  <a:cubicBezTo>
                    <a:pt x="13145" y="432911"/>
                    <a:pt x="7239" y="427006"/>
                    <a:pt x="7239" y="419671"/>
                  </a:cubicBezTo>
                  <a:cubicBezTo>
                    <a:pt x="7239" y="413671"/>
                    <a:pt x="11335" y="408527"/>
                    <a:pt x="16859" y="407098"/>
                  </a:cubicBezTo>
                  <a:cubicBezTo>
                    <a:pt x="18002" y="406717"/>
                    <a:pt x="19145" y="406527"/>
                    <a:pt x="20384" y="406527"/>
                  </a:cubicBezTo>
                  <a:cubicBezTo>
                    <a:pt x="21622" y="406527"/>
                    <a:pt x="22860" y="406717"/>
                    <a:pt x="24003" y="407098"/>
                  </a:cubicBezTo>
                  <a:cubicBezTo>
                    <a:pt x="29623" y="408622"/>
                    <a:pt x="33623" y="413671"/>
                    <a:pt x="33623" y="419671"/>
                  </a:cubicBezTo>
                  <a:close/>
                </a:path>
              </a:pathLst>
            </a:custGeom>
            <a:solidFill>
              <a:schemeClr val="accent1"/>
            </a:solidFill>
            <a:ln>
              <a:noFill/>
            </a:ln>
            <a:effectLst>
              <a:outerShdw blurRad="185738" rotWithShape="0" algn="bl" dir="5400000" dist="19050">
                <a:schemeClr val="accent1">
                  <a:alpha val="66666"/>
                </a:scheme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10" name="Google Shape;210;p53"/>
            <p:cNvSpPr/>
            <p:nvPr/>
          </p:nvSpPr>
          <p:spPr>
            <a:xfrm>
              <a:off x="7350442" y="2713767"/>
              <a:ext cx="389000" cy="777335"/>
            </a:xfrm>
            <a:custGeom>
              <a:rect b="b" l="l" r="r" t="t"/>
              <a:pathLst>
                <a:path extrusionOk="0" h="777335" w="389000">
                  <a:moveTo>
                    <a:pt x="297466" y="400812"/>
                  </a:moveTo>
                  <a:lnTo>
                    <a:pt x="188976" y="400812"/>
                  </a:lnTo>
                  <a:lnTo>
                    <a:pt x="16669" y="573024"/>
                  </a:lnTo>
                  <a:lnTo>
                    <a:pt x="16669" y="736949"/>
                  </a:lnTo>
                  <a:cubicBezTo>
                    <a:pt x="7144" y="738664"/>
                    <a:pt x="0" y="747046"/>
                    <a:pt x="0" y="757047"/>
                  </a:cubicBezTo>
                  <a:cubicBezTo>
                    <a:pt x="0" y="768191"/>
                    <a:pt x="9049" y="777335"/>
                    <a:pt x="20288" y="777335"/>
                  </a:cubicBezTo>
                  <a:cubicBezTo>
                    <a:pt x="31432" y="777335"/>
                    <a:pt x="40576" y="768191"/>
                    <a:pt x="40576" y="757047"/>
                  </a:cubicBezTo>
                  <a:cubicBezTo>
                    <a:pt x="40576" y="747046"/>
                    <a:pt x="33242" y="738664"/>
                    <a:pt x="23813" y="736949"/>
                  </a:cubicBezTo>
                  <a:lnTo>
                    <a:pt x="23813" y="575977"/>
                  </a:lnTo>
                  <a:lnTo>
                    <a:pt x="191929" y="407956"/>
                  </a:lnTo>
                  <a:lnTo>
                    <a:pt x="300418" y="407956"/>
                  </a:lnTo>
                  <a:lnTo>
                    <a:pt x="372237" y="336042"/>
                  </a:lnTo>
                  <a:lnTo>
                    <a:pt x="372237" y="40291"/>
                  </a:lnTo>
                  <a:cubicBezTo>
                    <a:pt x="381667" y="38576"/>
                    <a:pt x="389001" y="30289"/>
                    <a:pt x="389001" y="20288"/>
                  </a:cubicBezTo>
                  <a:cubicBezTo>
                    <a:pt x="389001" y="9049"/>
                    <a:pt x="379857" y="0"/>
                    <a:pt x="368713" y="0"/>
                  </a:cubicBezTo>
                  <a:cubicBezTo>
                    <a:pt x="357473" y="0"/>
                    <a:pt x="348329" y="9049"/>
                    <a:pt x="348329" y="20288"/>
                  </a:cubicBezTo>
                  <a:cubicBezTo>
                    <a:pt x="348329" y="30289"/>
                    <a:pt x="355568" y="38576"/>
                    <a:pt x="365093" y="40291"/>
                  </a:cubicBezTo>
                  <a:lnTo>
                    <a:pt x="365093" y="333089"/>
                  </a:lnTo>
                  <a:lnTo>
                    <a:pt x="297466" y="400812"/>
                  </a:lnTo>
                  <a:close/>
                  <a:moveTo>
                    <a:pt x="33433" y="757047"/>
                  </a:moveTo>
                  <a:cubicBezTo>
                    <a:pt x="33433" y="764286"/>
                    <a:pt x="27527" y="770192"/>
                    <a:pt x="20288" y="770192"/>
                  </a:cubicBezTo>
                  <a:cubicBezTo>
                    <a:pt x="13049" y="770192"/>
                    <a:pt x="7144" y="764286"/>
                    <a:pt x="7144" y="757047"/>
                  </a:cubicBezTo>
                  <a:cubicBezTo>
                    <a:pt x="7144" y="750951"/>
                    <a:pt x="11144" y="745903"/>
                    <a:pt x="16669" y="744379"/>
                  </a:cubicBezTo>
                  <a:cubicBezTo>
                    <a:pt x="17812" y="743998"/>
                    <a:pt x="19050" y="743807"/>
                    <a:pt x="20288" y="743807"/>
                  </a:cubicBezTo>
                  <a:cubicBezTo>
                    <a:pt x="21526" y="743807"/>
                    <a:pt x="22669" y="743998"/>
                    <a:pt x="23813" y="744379"/>
                  </a:cubicBezTo>
                  <a:cubicBezTo>
                    <a:pt x="29337" y="745808"/>
                    <a:pt x="33433" y="750951"/>
                    <a:pt x="33433" y="757047"/>
                  </a:cubicBezTo>
                  <a:close/>
                  <a:moveTo>
                    <a:pt x="355473" y="20288"/>
                  </a:moveTo>
                  <a:cubicBezTo>
                    <a:pt x="355473" y="13049"/>
                    <a:pt x="361379" y="7144"/>
                    <a:pt x="368713" y="7144"/>
                  </a:cubicBezTo>
                  <a:cubicBezTo>
                    <a:pt x="375952" y="7144"/>
                    <a:pt x="381857" y="13049"/>
                    <a:pt x="381857" y="20288"/>
                  </a:cubicBezTo>
                  <a:cubicBezTo>
                    <a:pt x="381857" y="26289"/>
                    <a:pt x="377761" y="31432"/>
                    <a:pt x="372237" y="32861"/>
                  </a:cubicBezTo>
                  <a:cubicBezTo>
                    <a:pt x="371094" y="33242"/>
                    <a:pt x="369951" y="33433"/>
                    <a:pt x="368713" y="33433"/>
                  </a:cubicBezTo>
                  <a:cubicBezTo>
                    <a:pt x="367474" y="33433"/>
                    <a:pt x="366236" y="33242"/>
                    <a:pt x="365093" y="32861"/>
                  </a:cubicBezTo>
                  <a:cubicBezTo>
                    <a:pt x="359473" y="31337"/>
                    <a:pt x="355473" y="26289"/>
                    <a:pt x="355473" y="20288"/>
                  </a:cubicBezTo>
                  <a:close/>
                </a:path>
              </a:pathLst>
            </a:custGeom>
            <a:solidFill>
              <a:schemeClr val="accent1"/>
            </a:solidFill>
            <a:ln>
              <a:noFill/>
            </a:ln>
            <a:effectLst>
              <a:outerShdw blurRad="185738" rotWithShape="0" algn="bl" dir="5400000" dist="19050">
                <a:schemeClr val="accent1">
                  <a:alpha val="66666"/>
                </a:scheme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11" name="Google Shape;211;p53"/>
            <p:cNvSpPr/>
            <p:nvPr/>
          </p:nvSpPr>
          <p:spPr>
            <a:xfrm>
              <a:off x="7860696" y="2608992"/>
              <a:ext cx="266985" cy="1341405"/>
            </a:xfrm>
            <a:custGeom>
              <a:rect b="b" l="l" r="r" t="t"/>
              <a:pathLst>
                <a:path extrusionOk="0" h="1341405" w="266985">
                  <a:moveTo>
                    <a:pt x="266986" y="744569"/>
                  </a:moveTo>
                  <a:lnTo>
                    <a:pt x="266986" y="0"/>
                  </a:lnTo>
                  <a:lnTo>
                    <a:pt x="259842" y="0"/>
                  </a:lnTo>
                  <a:lnTo>
                    <a:pt x="259842" y="741617"/>
                  </a:lnTo>
                  <a:lnTo>
                    <a:pt x="13145" y="988314"/>
                  </a:lnTo>
                  <a:lnTo>
                    <a:pt x="13145" y="1308259"/>
                  </a:lnTo>
                  <a:cubicBezTo>
                    <a:pt x="5620" y="1309878"/>
                    <a:pt x="0" y="1316546"/>
                    <a:pt x="0" y="1324642"/>
                  </a:cubicBezTo>
                  <a:cubicBezTo>
                    <a:pt x="0" y="1333881"/>
                    <a:pt x="7525" y="1341406"/>
                    <a:pt x="16764" y="1341406"/>
                  </a:cubicBezTo>
                  <a:cubicBezTo>
                    <a:pt x="26003" y="1341406"/>
                    <a:pt x="33528" y="1333881"/>
                    <a:pt x="33528" y="1324642"/>
                  </a:cubicBezTo>
                  <a:cubicBezTo>
                    <a:pt x="33528" y="1316641"/>
                    <a:pt x="27908" y="1309973"/>
                    <a:pt x="20384" y="1308259"/>
                  </a:cubicBezTo>
                  <a:lnTo>
                    <a:pt x="20384" y="991267"/>
                  </a:lnTo>
                  <a:lnTo>
                    <a:pt x="266986" y="744569"/>
                  </a:lnTo>
                  <a:close/>
                </a:path>
              </a:pathLst>
            </a:custGeom>
            <a:solidFill>
              <a:schemeClr val="accent1"/>
            </a:solidFill>
            <a:ln>
              <a:noFill/>
            </a:ln>
            <a:effectLst>
              <a:outerShdw blurRad="185738" rotWithShape="0" algn="bl" dir="5400000" dist="19050">
                <a:schemeClr val="accent1">
                  <a:alpha val="66666"/>
                </a:scheme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12" name="Google Shape;212;p53"/>
            <p:cNvSpPr/>
            <p:nvPr/>
          </p:nvSpPr>
          <p:spPr>
            <a:xfrm>
              <a:off x="7616094" y="2608992"/>
              <a:ext cx="370998" cy="1562195"/>
            </a:xfrm>
            <a:custGeom>
              <a:rect b="b" l="l" r="r" t="t"/>
              <a:pathLst>
                <a:path extrusionOk="0" h="1562195" w="370998">
                  <a:moveTo>
                    <a:pt x="158496" y="1521905"/>
                  </a:moveTo>
                  <a:lnTo>
                    <a:pt x="158496" y="1225868"/>
                  </a:lnTo>
                  <a:lnTo>
                    <a:pt x="95155" y="1162431"/>
                  </a:lnTo>
                  <a:lnTo>
                    <a:pt x="95155" y="939070"/>
                  </a:lnTo>
                  <a:lnTo>
                    <a:pt x="156210" y="878014"/>
                  </a:lnTo>
                  <a:lnTo>
                    <a:pt x="156210" y="839534"/>
                  </a:lnTo>
                  <a:lnTo>
                    <a:pt x="317659" y="678085"/>
                  </a:lnTo>
                  <a:cubicBezTo>
                    <a:pt x="320897" y="680466"/>
                    <a:pt x="324898" y="681800"/>
                    <a:pt x="329184" y="681800"/>
                  </a:cubicBezTo>
                  <a:cubicBezTo>
                    <a:pt x="340423" y="681800"/>
                    <a:pt x="349568" y="672655"/>
                    <a:pt x="349568" y="661511"/>
                  </a:cubicBezTo>
                  <a:cubicBezTo>
                    <a:pt x="349568" y="650272"/>
                    <a:pt x="340423" y="641128"/>
                    <a:pt x="329184" y="641128"/>
                  </a:cubicBezTo>
                  <a:cubicBezTo>
                    <a:pt x="318040" y="641128"/>
                    <a:pt x="308896" y="650272"/>
                    <a:pt x="308896" y="661511"/>
                  </a:cubicBezTo>
                  <a:cubicBezTo>
                    <a:pt x="308896" y="665797"/>
                    <a:pt x="310229" y="669798"/>
                    <a:pt x="312611" y="673037"/>
                  </a:cubicBezTo>
                  <a:lnTo>
                    <a:pt x="267843" y="717804"/>
                  </a:lnTo>
                  <a:lnTo>
                    <a:pt x="267843" y="635413"/>
                  </a:lnTo>
                  <a:lnTo>
                    <a:pt x="370999" y="532257"/>
                  </a:lnTo>
                  <a:lnTo>
                    <a:pt x="370999" y="273844"/>
                  </a:lnTo>
                  <a:lnTo>
                    <a:pt x="319183" y="222028"/>
                  </a:lnTo>
                  <a:lnTo>
                    <a:pt x="319183" y="0"/>
                  </a:lnTo>
                  <a:lnTo>
                    <a:pt x="312039" y="0"/>
                  </a:lnTo>
                  <a:lnTo>
                    <a:pt x="312039" y="503777"/>
                  </a:lnTo>
                  <a:lnTo>
                    <a:pt x="16669" y="799147"/>
                  </a:lnTo>
                  <a:lnTo>
                    <a:pt x="16669" y="1479995"/>
                  </a:lnTo>
                  <a:cubicBezTo>
                    <a:pt x="7144" y="1481709"/>
                    <a:pt x="0" y="1490091"/>
                    <a:pt x="0" y="1500092"/>
                  </a:cubicBezTo>
                  <a:cubicBezTo>
                    <a:pt x="0" y="1511237"/>
                    <a:pt x="9049" y="1520381"/>
                    <a:pt x="20288" y="1520381"/>
                  </a:cubicBezTo>
                  <a:cubicBezTo>
                    <a:pt x="31528" y="1520381"/>
                    <a:pt x="40577" y="1511237"/>
                    <a:pt x="40577" y="1500092"/>
                  </a:cubicBezTo>
                  <a:cubicBezTo>
                    <a:pt x="40577" y="1490091"/>
                    <a:pt x="33338" y="1481709"/>
                    <a:pt x="23813" y="1479995"/>
                  </a:cubicBezTo>
                  <a:lnTo>
                    <a:pt x="23813" y="802100"/>
                  </a:lnTo>
                  <a:lnTo>
                    <a:pt x="319183" y="506730"/>
                  </a:lnTo>
                  <a:lnTo>
                    <a:pt x="319183" y="232124"/>
                  </a:lnTo>
                  <a:lnTo>
                    <a:pt x="363855" y="276796"/>
                  </a:lnTo>
                  <a:lnTo>
                    <a:pt x="363855" y="529304"/>
                  </a:lnTo>
                  <a:lnTo>
                    <a:pt x="260699" y="632460"/>
                  </a:lnTo>
                  <a:lnTo>
                    <a:pt x="260699" y="724948"/>
                  </a:lnTo>
                  <a:lnTo>
                    <a:pt x="260699" y="724948"/>
                  </a:lnTo>
                  <a:lnTo>
                    <a:pt x="149066" y="836485"/>
                  </a:lnTo>
                  <a:lnTo>
                    <a:pt x="149066" y="874967"/>
                  </a:lnTo>
                  <a:lnTo>
                    <a:pt x="95155" y="928973"/>
                  </a:lnTo>
                  <a:lnTo>
                    <a:pt x="95155" y="821341"/>
                  </a:lnTo>
                  <a:lnTo>
                    <a:pt x="178498" y="738092"/>
                  </a:lnTo>
                  <a:cubicBezTo>
                    <a:pt x="181737" y="740473"/>
                    <a:pt x="185738" y="741807"/>
                    <a:pt x="190024" y="741807"/>
                  </a:cubicBezTo>
                  <a:cubicBezTo>
                    <a:pt x="201263" y="741807"/>
                    <a:pt x="210312" y="732663"/>
                    <a:pt x="210312" y="721423"/>
                  </a:cubicBezTo>
                  <a:cubicBezTo>
                    <a:pt x="210312" y="710279"/>
                    <a:pt x="201263" y="701135"/>
                    <a:pt x="190024" y="701135"/>
                  </a:cubicBezTo>
                  <a:cubicBezTo>
                    <a:pt x="178784" y="701135"/>
                    <a:pt x="169736" y="710279"/>
                    <a:pt x="169736" y="721423"/>
                  </a:cubicBezTo>
                  <a:cubicBezTo>
                    <a:pt x="169736" y="725805"/>
                    <a:pt x="171069" y="729805"/>
                    <a:pt x="173355" y="733044"/>
                  </a:cubicBezTo>
                  <a:lnTo>
                    <a:pt x="88011" y="818388"/>
                  </a:lnTo>
                  <a:lnTo>
                    <a:pt x="88011" y="1165384"/>
                  </a:lnTo>
                  <a:lnTo>
                    <a:pt x="151352" y="1228820"/>
                  </a:lnTo>
                  <a:lnTo>
                    <a:pt x="151352" y="1521905"/>
                  </a:lnTo>
                  <a:cubicBezTo>
                    <a:pt x="141732" y="1523524"/>
                    <a:pt x="134493" y="1531906"/>
                    <a:pt x="134493" y="1541907"/>
                  </a:cubicBezTo>
                  <a:cubicBezTo>
                    <a:pt x="134493" y="1553147"/>
                    <a:pt x="143542" y="1562195"/>
                    <a:pt x="154781" y="1562195"/>
                  </a:cubicBezTo>
                  <a:cubicBezTo>
                    <a:pt x="166021" y="1562195"/>
                    <a:pt x="175070" y="1553147"/>
                    <a:pt x="175070" y="1541907"/>
                  </a:cubicBezTo>
                  <a:cubicBezTo>
                    <a:pt x="175070" y="1532001"/>
                    <a:pt x="167926" y="1523714"/>
                    <a:pt x="158496" y="1521905"/>
                  </a:cubicBezTo>
                  <a:close/>
                  <a:moveTo>
                    <a:pt x="316039" y="661511"/>
                  </a:moveTo>
                  <a:cubicBezTo>
                    <a:pt x="316039" y="654177"/>
                    <a:pt x="321945" y="648272"/>
                    <a:pt x="329184" y="648272"/>
                  </a:cubicBezTo>
                  <a:cubicBezTo>
                    <a:pt x="336518" y="648272"/>
                    <a:pt x="342424" y="654177"/>
                    <a:pt x="342424" y="661511"/>
                  </a:cubicBezTo>
                  <a:cubicBezTo>
                    <a:pt x="342424" y="668750"/>
                    <a:pt x="336518" y="674656"/>
                    <a:pt x="329184" y="674656"/>
                  </a:cubicBezTo>
                  <a:cubicBezTo>
                    <a:pt x="326898" y="674656"/>
                    <a:pt x="324707" y="674084"/>
                    <a:pt x="322802" y="672941"/>
                  </a:cubicBezTo>
                  <a:cubicBezTo>
                    <a:pt x="320707" y="671798"/>
                    <a:pt x="318897" y="669988"/>
                    <a:pt x="317754" y="667893"/>
                  </a:cubicBezTo>
                  <a:cubicBezTo>
                    <a:pt x="316611" y="665988"/>
                    <a:pt x="316039" y="663797"/>
                    <a:pt x="316039" y="661511"/>
                  </a:cubicBezTo>
                  <a:close/>
                  <a:moveTo>
                    <a:pt x="33433" y="1500092"/>
                  </a:moveTo>
                  <a:cubicBezTo>
                    <a:pt x="33433" y="1507331"/>
                    <a:pt x="27527" y="1513237"/>
                    <a:pt x="20288" y="1513237"/>
                  </a:cubicBezTo>
                  <a:cubicBezTo>
                    <a:pt x="13049" y="1513237"/>
                    <a:pt x="7144" y="1507331"/>
                    <a:pt x="7144" y="1500092"/>
                  </a:cubicBezTo>
                  <a:cubicBezTo>
                    <a:pt x="7144" y="1493996"/>
                    <a:pt x="11144" y="1488948"/>
                    <a:pt x="16669" y="1487424"/>
                  </a:cubicBezTo>
                  <a:cubicBezTo>
                    <a:pt x="17812" y="1487043"/>
                    <a:pt x="19050" y="1486853"/>
                    <a:pt x="20288" y="1486853"/>
                  </a:cubicBezTo>
                  <a:cubicBezTo>
                    <a:pt x="21527" y="1486853"/>
                    <a:pt x="22670" y="1487043"/>
                    <a:pt x="23813" y="1487424"/>
                  </a:cubicBezTo>
                  <a:cubicBezTo>
                    <a:pt x="29337" y="1488853"/>
                    <a:pt x="33433" y="1493996"/>
                    <a:pt x="33433" y="1500092"/>
                  </a:cubicBezTo>
                  <a:close/>
                  <a:moveTo>
                    <a:pt x="176879" y="721423"/>
                  </a:moveTo>
                  <a:cubicBezTo>
                    <a:pt x="176879" y="714184"/>
                    <a:pt x="182785" y="708279"/>
                    <a:pt x="190024" y="708279"/>
                  </a:cubicBezTo>
                  <a:cubicBezTo>
                    <a:pt x="197263" y="708279"/>
                    <a:pt x="203168" y="714184"/>
                    <a:pt x="203168" y="721423"/>
                  </a:cubicBezTo>
                  <a:cubicBezTo>
                    <a:pt x="203168" y="728758"/>
                    <a:pt x="197263" y="734663"/>
                    <a:pt x="190024" y="734663"/>
                  </a:cubicBezTo>
                  <a:cubicBezTo>
                    <a:pt x="187738" y="734663"/>
                    <a:pt x="185547" y="734092"/>
                    <a:pt x="183642" y="732949"/>
                  </a:cubicBezTo>
                  <a:cubicBezTo>
                    <a:pt x="181546" y="731806"/>
                    <a:pt x="179737" y="730091"/>
                    <a:pt x="178594" y="727901"/>
                  </a:cubicBezTo>
                  <a:cubicBezTo>
                    <a:pt x="177451" y="725996"/>
                    <a:pt x="176879" y="723805"/>
                    <a:pt x="176879" y="721423"/>
                  </a:cubicBezTo>
                  <a:close/>
                  <a:moveTo>
                    <a:pt x="154781" y="1555052"/>
                  </a:moveTo>
                  <a:cubicBezTo>
                    <a:pt x="147542" y="1555052"/>
                    <a:pt x="141637" y="1549146"/>
                    <a:pt x="141637" y="1541907"/>
                  </a:cubicBezTo>
                  <a:cubicBezTo>
                    <a:pt x="141637" y="1535811"/>
                    <a:pt x="145733" y="1530763"/>
                    <a:pt x="151352" y="1529239"/>
                  </a:cubicBezTo>
                  <a:cubicBezTo>
                    <a:pt x="152495" y="1528953"/>
                    <a:pt x="153638" y="1528763"/>
                    <a:pt x="154781" y="1528763"/>
                  </a:cubicBezTo>
                  <a:cubicBezTo>
                    <a:pt x="156115" y="1528763"/>
                    <a:pt x="157353" y="1528953"/>
                    <a:pt x="158496" y="1529334"/>
                  </a:cubicBezTo>
                  <a:cubicBezTo>
                    <a:pt x="163925" y="1530953"/>
                    <a:pt x="167926" y="1536002"/>
                    <a:pt x="167926" y="1541907"/>
                  </a:cubicBezTo>
                  <a:cubicBezTo>
                    <a:pt x="167926" y="1549146"/>
                    <a:pt x="162020" y="1555052"/>
                    <a:pt x="154781" y="1555052"/>
                  </a:cubicBezTo>
                  <a:close/>
                </a:path>
              </a:pathLst>
            </a:custGeom>
            <a:solidFill>
              <a:schemeClr val="accent1"/>
            </a:solidFill>
            <a:ln>
              <a:noFill/>
            </a:ln>
            <a:effectLst>
              <a:outerShdw blurRad="185738" rotWithShape="0" algn="bl" dir="5400000" dist="19050">
                <a:schemeClr val="accent1">
                  <a:alpha val="66666"/>
                </a:scheme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13" name="Google Shape;213;p53"/>
            <p:cNvSpPr/>
            <p:nvPr/>
          </p:nvSpPr>
          <p:spPr>
            <a:xfrm>
              <a:off x="7666005" y="3837621"/>
              <a:ext cx="75628" cy="444531"/>
            </a:xfrm>
            <a:custGeom>
              <a:rect b="b" l="l" r="r" t="t"/>
              <a:pathLst>
                <a:path extrusionOk="0" h="444531" w="75628">
                  <a:moveTo>
                    <a:pt x="58865" y="404146"/>
                  </a:moveTo>
                  <a:lnTo>
                    <a:pt x="58865" y="53816"/>
                  </a:lnTo>
                  <a:lnTo>
                    <a:pt x="30861" y="25813"/>
                  </a:lnTo>
                  <a:cubicBezTo>
                    <a:pt x="32576" y="23241"/>
                    <a:pt x="33528" y="20098"/>
                    <a:pt x="33528" y="16764"/>
                  </a:cubicBezTo>
                  <a:cubicBezTo>
                    <a:pt x="33528" y="7525"/>
                    <a:pt x="26003" y="0"/>
                    <a:pt x="16764" y="0"/>
                  </a:cubicBezTo>
                  <a:cubicBezTo>
                    <a:pt x="7525" y="0"/>
                    <a:pt x="0" y="7525"/>
                    <a:pt x="0" y="16764"/>
                  </a:cubicBezTo>
                  <a:cubicBezTo>
                    <a:pt x="0" y="26003"/>
                    <a:pt x="7525" y="33528"/>
                    <a:pt x="16764" y="33528"/>
                  </a:cubicBezTo>
                  <a:cubicBezTo>
                    <a:pt x="20098" y="33528"/>
                    <a:pt x="23146" y="32480"/>
                    <a:pt x="25813" y="30861"/>
                  </a:cubicBezTo>
                  <a:lnTo>
                    <a:pt x="25813" y="30861"/>
                  </a:lnTo>
                  <a:lnTo>
                    <a:pt x="51721" y="56769"/>
                  </a:lnTo>
                  <a:lnTo>
                    <a:pt x="51721" y="404146"/>
                  </a:lnTo>
                  <a:cubicBezTo>
                    <a:pt x="42196" y="405860"/>
                    <a:pt x="34957" y="414242"/>
                    <a:pt x="34957" y="424148"/>
                  </a:cubicBezTo>
                  <a:cubicBezTo>
                    <a:pt x="34957" y="435388"/>
                    <a:pt x="44101" y="444532"/>
                    <a:pt x="55341" y="444532"/>
                  </a:cubicBezTo>
                  <a:cubicBezTo>
                    <a:pt x="66485" y="444532"/>
                    <a:pt x="75629" y="435388"/>
                    <a:pt x="75629" y="424148"/>
                  </a:cubicBezTo>
                  <a:cubicBezTo>
                    <a:pt x="75629" y="414242"/>
                    <a:pt x="68294" y="405860"/>
                    <a:pt x="58865" y="404146"/>
                  </a:cubicBezTo>
                  <a:close/>
                  <a:moveTo>
                    <a:pt x="55341" y="437388"/>
                  </a:moveTo>
                  <a:cubicBezTo>
                    <a:pt x="48006" y="437388"/>
                    <a:pt x="42101" y="431483"/>
                    <a:pt x="42101" y="424148"/>
                  </a:cubicBezTo>
                  <a:cubicBezTo>
                    <a:pt x="42101" y="418147"/>
                    <a:pt x="46101" y="413099"/>
                    <a:pt x="51721" y="411575"/>
                  </a:cubicBezTo>
                  <a:cubicBezTo>
                    <a:pt x="52864" y="411194"/>
                    <a:pt x="54102" y="411004"/>
                    <a:pt x="55341" y="411004"/>
                  </a:cubicBezTo>
                  <a:cubicBezTo>
                    <a:pt x="56579" y="411004"/>
                    <a:pt x="57722" y="411194"/>
                    <a:pt x="58865" y="411575"/>
                  </a:cubicBezTo>
                  <a:cubicBezTo>
                    <a:pt x="64389" y="413004"/>
                    <a:pt x="68485" y="418147"/>
                    <a:pt x="68485" y="424148"/>
                  </a:cubicBezTo>
                  <a:cubicBezTo>
                    <a:pt x="68485" y="431483"/>
                    <a:pt x="62579" y="437388"/>
                    <a:pt x="55341" y="437388"/>
                  </a:cubicBezTo>
                  <a:close/>
                </a:path>
              </a:pathLst>
            </a:custGeom>
            <a:solidFill>
              <a:schemeClr val="accent1"/>
            </a:solidFill>
            <a:ln>
              <a:noFill/>
            </a:ln>
            <a:effectLst>
              <a:outerShdw blurRad="185738" rotWithShape="0" algn="bl" dir="5400000" dist="19050">
                <a:schemeClr val="accent1">
                  <a:alpha val="66666"/>
                </a:scheme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14" name="Google Shape;214;p53"/>
            <p:cNvSpPr/>
            <p:nvPr/>
          </p:nvSpPr>
          <p:spPr>
            <a:xfrm>
              <a:off x="7350442" y="3539870"/>
              <a:ext cx="240982" cy="701039"/>
            </a:xfrm>
            <a:custGeom>
              <a:rect b="b" l="l" r="r" t="t"/>
              <a:pathLst>
                <a:path extrusionOk="0" h="701039" w="240982">
                  <a:moveTo>
                    <a:pt x="227838" y="667893"/>
                  </a:moveTo>
                  <a:lnTo>
                    <a:pt x="227838" y="410146"/>
                  </a:lnTo>
                  <a:lnTo>
                    <a:pt x="160210" y="342519"/>
                  </a:lnTo>
                  <a:lnTo>
                    <a:pt x="160210" y="214503"/>
                  </a:lnTo>
                  <a:cubicBezTo>
                    <a:pt x="169545" y="212693"/>
                    <a:pt x="176689" y="204407"/>
                    <a:pt x="176689" y="194596"/>
                  </a:cubicBezTo>
                  <a:cubicBezTo>
                    <a:pt x="176689" y="183356"/>
                    <a:pt x="167545" y="174308"/>
                    <a:pt x="156400" y="174308"/>
                  </a:cubicBezTo>
                  <a:cubicBezTo>
                    <a:pt x="145161" y="174308"/>
                    <a:pt x="136017" y="183356"/>
                    <a:pt x="136017" y="194596"/>
                  </a:cubicBezTo>
                  <a:cubicBezTo>
                    <a:pt x="136017" y="204597"/>
                    <a:pt x="143446" y="212979"/>
                    <a:pt x="153067" y="214598"/>
                  </a:cubicBezTo>
                  <a:lnTo>
                    <a:pt x="153067" y="345472"/>
                  </a:lnTo>
                  <a:lnTo>
                    <a:pt x="220694" y="413099"/>
                  </a:lnTo>
                  <a:lnTo>
                    <a:pt x="220694" y="493681"/>
                  </a:lnTo>
                  <a:lnTo>
                    <a:pt x="103441" y="376428"/>
                  </a:lnTo>
                  <a:lnTo>
                    <a:pt x="103441" y="216122"/>
                  </a:lnTo>
                  <a:lnTo>
                    <a:pt x="23813" y="136493"/>
                  </a:lnTo>
                  <a:lnTo>
                    <a:pt x="23813" y="40291"/>
                  </a:lnTo>
                  <a:cubicBezTo>
                    <a:pt x="33242" y="38576"/>
                    <a:pt x="40576" y="30290"/>
                    <a:pt x="40576" y="20288"/>
                  </a:cubicBezTo>
                  <a:cubicBezTo>
                    <a:pt x="40576" y="9144"/>
                    <a:pt x="31432" y="0"/>
                    <a:pt x="20288" y="0"/>
                  </a:cubicBezTo>
                  <a:cubicBezTo>
                    <a:pt x="9049" y="0"/>
                    <a:pt x="0" y="9144"/>
                    <a:pt x="0" y="20288"/>
                  </a:cubicBezTo>
                  <a:cubicBezTo>
                    <a:pt x="0" y="30290"/>
                    <a:pt x="7144" y="38576"/>
                    <a:pt x="16669" y="40291"/>
                  </a:cubicBezTo>
                  <a:lnTo>
                    <a:pt x="16669" y="139446"/>
                  </a:lnTo>
                  <a:lnTo>
                    <a:pt x="96298" y="219075"/>
                  </a:lnTo>
                  <a:lnTo>
                    <a:pt x="96298" y="379381"/>
                  </a:lnTo>
                  <a:lnTo>
                    <a:pt x="220694" y="503777"/>
                  </a:lnTo>
                  <a:lnTo>
                    <a:pt x="220694" y="667893"/>
                  </a:lnTo>
                  <a:cubicBezTo>
                    <a:pt x="213169" y="669512"/>
                    <a:pt x="207454" y="676180"/>
                    <a:pt x="207454" y="684276"/>
                  </a:cubicBezTo>
                  <a:cubicBezTo>
                    <a:pt x="207454" y="693515"/>
                    <a:pt x="214979" y="701040"/>
                    <a:pt x="224218" y="701040"/>
                  </a:cubicBezTo>
                  <a:cubicBezTo>
                    <a:pt x="233458" y="701040"/>
                    <a:pt x="240982" y="693515"/>
                    <a:pt x="240982" y="684276"/>
                  </a:cubicBezTo>
                  <a:cubicBezTo>
                    <a:pt x="240887" y="676275"/>
                    <a:pt x="235267" y="669608"/>
                    <a:pt x="227838" y="667893"/>
                  </a:cubicBezTo>
                  <a:close/>
                  <a:moveTo>
                    <a:pt x="143161" y="194596"/>
                  </a:moveTo>
                  <a:cubicBezTo>
                    <a:pt x="143161" y="187357"/>
                    <a:pt x="149066" y="181451"/>
                    <a:pt x="156400" y="181451"/>
                  </a:cubicBezTo>
                  <a:cubicBezTo>
                    <a:pt x="163639" y="181451"/>
                    <a:pt x="169545" y="187357"/>
                    <a:pt x="169545" y="194596"/>
                  </a:cubicBezTo>
                  <a:cubicBezTo>
                    <a:pt x="169545" y="200501"/>
                    <a:pt x="165640" y="205550"/>
                    <a:pt x="160210" y="207074"/>
                  </a:cubicBezTo>
                  <a:cubicBezTo>
                    <a:pt x="158972" y="207550"/>
                    <a:pt x="157734" y="207740"/>
                    <a:pt x="156400" y="207740"/>
                  </a:cubicBezTo>
                  <a:cubicBezTo>
                    <a:pt x="155257" y="207740"/>
                    <a:pt x="154114" y="207550"/>
                    <a:pt x="153067" y="207264"/>
                  </a:cubicBezTo>
                  <a:cubicBezTo>
                    <a:pt x="147352" y="205835"/>
                    <a:pt x="143161" y="200692"/>
                    <a:pt x="143161" y="194596"/>
                  </a:cubicBezTo>
                  <a:close/>
                  <a:moveTo>
                    <a:pt x="7144" y="20288"/>
                  </a:moveTo>
                  <a:cubicBezTo>
                    <a:pt x="7144" y="13049"/>
                    <a:pt x="13049" y="7144"/>
                    <a:pt x="20288" y="7144"/>
                  </a:cubicBezTo>
                  <a:cubicBezTo>
                    <a:pt x="27527" y="7144"/>
                    <a:pt x="33433" y="13049"/>
                    <a:pt x="33433" y="20288"/>
                  </a:cubicBezTo>
                  <a:cubicBezTo>
                    <a:pt x="33433" y="26289"/>
                    <a:pt x="29337" y="31433"/>
                    <a:pt x="23813" y="32861"/>
                  </a:cubicBezTo>
                  <a:cubicBezTo>
                    <a:pt x="22669" y="33242"/>
                    <a:pt x="21526" y="33433"/>
                    <a:pt x="20288" y="33433"/>
                  </a:cubicBezTo>
                  <a:cubicBezTo>
                    <a:pt x="19050" y="33433"/>
                    <a:pt x="17812" y="33242"/>
                    <a:pt x="16669" y="32861"/>
                  </a:cubicBezTo>
                  <a:cubicBezTo>
                    <a:pt x="11144" y="31337"/>
                    <a:pt x="7144" y="26289"/>
                    <a:pt x="7144" y="20288"/>
                  </a:cubicBezTo>
                  <a:close/>
                </a:path>
              </a:pathLst>
            </a:custGeom>
            <a:solidFill>
              <a:schemeClr val="accent1"/>
            </a:solidFill>
            <a:ln>
              <a:noFill/>
            </a:ln>
            <a:effectLst>
              <a:outerShdw blurRad="185738" rotWithShape="0" algn="bl" dir="5400000" dist="19050">
                <a:schemeClr val="accent1">
                  <a:alpha val="66666"/>
                </a:scheme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15" name="Google Shape;215;p53"/>
            <p:cNvSpPr/>
            <p:nvPr/>
          </p:nvSpPr>
          <p:spPr>
            <a:xfrm>
              <a:off x="7557897" y="2823590"/>
              <a:ext cx="322706" cy="857440"/>
            </a:xfrm>
            <a:custGeom>
              <a:rect b="b" l="l" r="r" t="t"/>
              <a:pathLst>
                <a:path extrusionOk="0" h="857440" w="322706">
                  <a:moveTo>
                    <a:pt x="20098" y="824293"/>
                  </a:moveTo>
                  <a:lnTo>
                    <a:pt x="20098" y="561213"/>
                  </a:lnTo>
                  <a:lnTo>
                    <a:pt x="309563" y="271748"/>
                  </a:lnTo>
                  <a:lnTo>
                    <a:pt x="309563" y="33147"/>
                  </a:lnTo>
                  <a:cubicBezTo>
                    <a:pt x="317087" y="31528"/>
                    <a:pt x="322707" y="24860"/>
                    <a:pt x="322707" y="16764"/>
                  </a:cubicBezTo>
                  <a:cubicBezTo>
                    <a:pt x="322707" y="7525"/>
                    <a:pt x="315182" y="0"/>
                    <a:pt x="305943" y="0"/>
                  </a:cubicBezTo>
                  <a:cubicBezTo>
                    <a:pt x="296704" y="0"/>
                    <a:pt x="289179" y="7525"/>
                    <a:pt x="289179" y="16764"/>
                  </a:cubicBezTo>
                  <a:cubicBezTo>
                    <a:pt x="289179" y="24765"/>
                    <a:pt x="294799" y="31432"/>
                    <a:pt x="302323" y="33147"/>
                  </a:cubicBezTo>
                  <a:lnTo>
                    <a:pt x="302323" y="268796"/>
                  </a:lnTo>
                  <a:lnTo>
                    <a:pt x="12859" y="558260"/>
                  </a:lnTo>
                  <a:lnTo>
                    <a:pt x="12859" y="824389"/>
                  </a:lnTo>
                  <a:cubicBezTo>
                    <a:pt x="5524" y="826103"/>
                    <a:pt x="0" y="832771"/>
                    <a:pt x="0" y="840676"/>
                  </a:cubicBezTo>
                  <a:cubicBezTo>
                    <a:pt x="0" y="849916"/>
                    <a:pt x="7525" y="857441"/>
                    <a:pt x="16764" y="857441"/>
                  </a:cubicBezTo>
                  <a:cubicBezTo>
                    <a:pt x="26003" y="857441"/>
                    <a:pt x="33528" y="849916"/>
                    <a:pt x="33528" y="840676"/>
                  </a:cubicBezTo>
                  <a:cubicBezTo>
                    <a:pt x="33528" y="832580"/>
                    <a:pt x="27718" y="825818"/>
                    <a:pt x="20098" y="824293"/>
                  </a:cubicBezTo>
                  <a:close/>
                </a:path>
              </a:pathLst>
            </a:custGeom>
            <a:solidFill>
              <a:schemeClr val="accent1"/>
            </a:solidFill>
            <a:ln>
              <a:noFill/>
            </a:ln>
            <a:effectLst>
              <a:outerShdw blurRad="185738" rotWithShape="0" algn="bl" dir="5400000" dist="19050">
                <a:schemeClr val="accent1">
                  <a:alpha val="66666"/>
                </a:scheme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216" name="Google Shape;216;p53"/>
          <p:cNvSpPr txBox="1"/>
          <p:nvPr/>
        </p:nvSpPr>
        <p:spPr>
          <a:xfrm>
            <a:off x="2478750" y="3448025"/>
            <a:ext cx="4186500" cy="6867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300"/>
              </a:spcBef>
              <a:spcAft>
                <a:spcPts val="0"/>
              </a:spcAft>
              <a:buClr>
                <a:srgbClr val="000000"/>
              </a:buClr>
              <a:buSzPts val="1200"/>
              <a:buFont typeface="Arial"/>
              <a:buNone/>
            </a:pPr>
            <a:r>
              <a:rPr b="0" i="0" lang="en" sz="1200" u="none" cap="none" strike="noStrike">
                <a:solidFill>
                  <a:schemeClr val="dk1"/>
                </a:solidFill>
                <a:latin typeface="DM Sans"/>
                <a:ea typeface="DM Sans"/>
                <a:cs typeface="DM Sans"/>
                <a:sym typeface="DM Sans"/>
              </a:rPr>
              <a:t>CREDITS: This presentation template was created by </a:t>
            </a:r>
            <a:r>
              <a:rPr b="1" i="0" lang="en" sz="1200" u="none" cap="none" strike="noStrike">
                <a:solidFill>
                  <a:schemeClr val="dk1"/>
                </a:solidFill>
                <a:uFill>
                  <a:noFill/>
                </a:uFill>
                <a:latin typeface="DM Sans"/>
                <a:ea typeface="DM Sans"/>
                <a:cs typeface="DM Sans"/>
                <a:sym typeface="DM Sans"/>
                <a:hlinkClick r:id="rId2">
                  <a:extLst>
                    <a:ext uri="{A12FA001-AC4F-418D-AE19-62706E023703}">
                      <ahyp:hlinkClr val="tx"/>
                    </a:ext>
                  </a:extLst>
                </a:hlinkClick>
              </a:rPr>
              <a:t>Slidesgo</a:t>
            </a:r>
            <a:r>
              <a:rPr b="0" i="0" lang="en" sz="1200" u="none" cap="none" strike="noStrike">
                <a:solidFill>
                  <a:schemeClr val="dk1"/>
                </a:solidFill>
                <a:latin typeface="DM Sans"/>
                <a:ea typeface="DM Sans"/>
                <a:cs typeface="DM Sans"/>
                <a:sym typeface="DM Sans"/>
              </a:rPr>
              <a:t>, and includes icons by </a:t>
            </a:r>
            <a:r>
              <a:rPr b="1" i="0" lang="en" sz="1200" u="none" cap="none" strike="noStrike">
                <a:solidFill>
                  <a:schemeClr val="dk1"/>
                </a:solidFill>
                <a:uFill>
                  <a:noFill/>
                </a:uFill>
                <a:latin typeface="DM Sans"/>
                <a:ea typeface="DM Sans"/>
                <a:cs typeface="DM Sans"/>
                <a:sym typeface="DM Sans"/>
                <a:hlinkClick r:id="rId3">
                  <a:extLst>
                    <a:ext uri="{A12FA001-AC4F-418D-AE19-62706E023703}">
                      <ahyp:hlinkClr val="tx"/>
                    </a:ext>
                  </a:extLst>
                </a:hlinkClick>
              </a:rPr>
              <a:t>Flaticon</a:t>
            </a:r>
            <a:r>
              <a:rPr b="0" i="0" lang="en" sz="1200" u="none" cap="none" strike="noStrike">
                <a:solidFill>
                  <a:schemeClr val="dk1"/>
                </a:solidFill>
                <a:latin typeface="DM Sans"/>
                <a:ea typeface="DM Sans"/>
                <a:cs typeface="DM Sans"/>
                <a:sym typeface="DM Sans"/>
              </a:rPr>
              <a:t>, and infographics &amp; images by </a:t>
            </a:r>
            <a:r>
              <a:rPr b="1" i="0" lang="en" sz="1200" u="none" cap="none" strike="noStrike">
                <a:solidFill>
                  <a:schemeClr val="dk1"/>
                </a:solidFill>
                <a:uFill>
                  <a:noFill/>
                </a:uFill>
                <a:latin typeface="DM Sans"/>
                <a:ea typeface="DM Sans"/>
                <a:cs typeface="DM Sans"/>
                <a:sym typeface="DM Sans"/>
                <a:hlinkClick r:id="rId4">
                  <a:extLst>
                    <a:ext uri="{A12FA001-AC4F-418D-AE19-62706E023703}">
                      <ahyp:hlinkClr val="tx"/>
                    </a:ext>
                  </a:extLst>
                </a:hlinkClick>
              </a:rPr>
              <a:t>Freepik</a:t>
            </a:r>
            <a:endParaRPr b="1" i="0" sz="1200" u="none" cap="none" strike="noStrike">
              <a:solidFill>
                <a:schemeClr val="dk1"/>
              </a:solidFill>
              <a:latin typeface="DM Sans"/>
              <a:ea typeface="DM Sans"/>
              <a:cs typeface="DM Sans"/>
              <a:sym typeface="DM Sans"/>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_1_1_1_1_1_1_1_1_1_1">
    <p:bg>
      <p:bgPr>
        <a:gradFill>
          <a:gsLst>
            <a:gs pos="0">
              <a:schemeClr val="accent3"/>
            </a:gs>
            <a:gs pos="44000">
              <a:schemeClr val="accent4"/>
            </a:gs>
            <a:gs pos="100000">
              <a:schemeClr val="accent5"/>
            </a:gs>
          </a:gsLst>
          <a:lin ang="2698631" scaled="0"/>
        </a:gradFill>
      </p:bgPr>
    </p:bg>
    <p:spTree>
      <p:nvGrpSpPr>
        <p:cNvPr id="217" name="Shape 217"/>
        <p:cNvGrpSpPr/>
        <p:nvPr/>
      </p:nvGrpSpPr>
      <p:grpSpPr>
        <a:xfrm>
          <a:off x="0" y="0"/>
          <a:ext cx="0" cy="0"/>
          <a:chOff x="0" y="0"/>
          <a:chExt cx="0" cy="0"/>
        </a:xfrm>
      </p:grpSpPr>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LANK_1_1_1_1_1_1_1_1_1_1_1_2">
    <p:bg>
      <p:bgPr>
        <a:gradFill>
          <a:gsLst>
            <a:gs pos="0">
              <a:schemeClr val="accent2"/>
            </a:gs>
            <a:gs pos="36000">
              <a:schemeClr val="accent4"/>
            </a:gs>
            <a:gs pos="100000">
              <a:schemeClr val="accent4"/>
            </a:gs>
          </a:gsLst>
          <a:lin ang="2698631" scaled="0"/>
        </a:gradFill>
      </p:bgPr>
    </p:bg>
    <p:spTree>
      <p:nvGrpSpPr>
        <p:cNvPr id="218" name="Shape 218"/>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
    <p:spTree>
      <p:nvGrpSpPr>
        <p:cNvPr id="23" name="Shape 23"/>
        <p:cNvGrpSpPr/>
        <p:nvPr/>
      </p:nvGrpSpPr>
      <p:grpSpPr>
        <a:xfrm>
          <a:off x="0" y="0"/>
          <a:ext cx="0" cy="0"/>
          <a:chOff x="0" y="0"/>
          <a:chExt cx="0" cy="0"/>
        </a:xfrm>
      </p:grpSpPr>
      <p:sp>
        <p:nvSpPr>
          <p:cNvPr id="24" name="Google Shape;24;p33"/>
          <p:cNvSpPr txBox="1"/>
          <p:nvPr>
            <p:ph type="title"/>
          </p:nvPr>
        </p:nvSpPr>
        <p:spPr>
          <a:xfrm>
            <a:off x="1849288" y="1728870"/>
            <a:ext cx="2336400" cy="3657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2200"/>
              <a:buNone/>
              <a:defRPr sz="2200"/>
            </a:lvl1pPr>
            <a:lvl2pPr lvl="1" algn="l">
              <a:lnSpc>
                <a:spcPct val="100000"/>
              </a:lnSpc>
              <a:spcBef>
                <a:spcPts val="0"/>
              </a:spcBef>
              <a:spcAft>
                <a:spcPts val="0"/>
              </a:spcAft>
              <a:buSzPts val="2200"/>
              <a:buFont typeface="Oswald"/>
              <a:buNone/>
              <a:defRPr sz="2200">
                <a:latin typeface="Oswald"/>
                <a:ea typeface="Oswald"/>
                <a:cs typeface="Oswald"/>
                <a:sym typeface="Oswald"/>
              </a:defRPr>
            </a:lvl2pPr>
            <a:lvl3pPr lvl="2" algn="l">
              <a:lnSpc>
                <a:spcPct val="100000"/>
              </a:lnSpc>
              <a:spcBef>
                <a:spcPts val="0"/>
              </a:spcBef>
              <a:spcAft>
                <a:spcPts val="0"/>
              </a:spcAft>
              <a:buSzPts val="2200"/>
              <a:buFont typeface="Oswald"/>
              <a:buNone/>
              <a:defRPr sz="2200">
                <a:latin typeface="Oswald"/>
                <a:ea typeface="Oswald"/>
                <a:cs typeface="Oswald"/>
                <a:sym typeface="Oswald"/>
              </a:defRPr>
            </a:lvl3pPr>
            <a:lvl4pPr lvl="3" algn="l">
              <a:lnSpc>
                <a:spcPct val="100000"/>
              </a:lnSpc>
              <a:spcBef>
                <a:spcPts val="0"/>
              </a:spcBef>
              <a:spcAft>
                <a:spcPts val="0"/>
              </a:spcAft>
              <a:buSzPts val="2200"/>
              <a:buFont typeface="Oswald"/>
              <a:buNone/>
              <a:defRPr sz="2200">
                <a:latin typeface="Oswald"/>
                <a:ea typeface="Oswald"/>
                <a:cs typeface="Oswald"/>
                <a:sym typeface="Oswald"/>
              </a:defRPr>
            </a:lvl4pPr>
            <a:lvl5pPr lvl="4" algn="l">
              <a:lnSpc>
                <a:spcPct val="100000"/>
              </a:lnSpc>
              <a:spcBef>
                <a:spcPts val="0"/>
              </a:spcBef>
              <a:spcAft>
                <a:spcPts val="0"/>
              </a:spcAft>
              <a:buSzPts val="2200"/>
              <a:buFont typeface="Oswald"/>
              <a:buNone/>
              <a:defRPr sz="2200">
                <a:latin typeface="Oswald"/>
                <a:ea typeface="Oswald"/>
                <a:cs typeface="Oswald"/>
                <a:sym typeface="Oswald"/>
              </a:defRPr>
            </a:lvl5pPr>
            <a:lvl6pPr lvl="5" algn="l">
              <a:lnSpc>
                <a:spcPct val="100000"/>
              </a:lnSpc>
              <a:spcBef>
                <a:spcPts val="0"/>
              </a:spcBef>
              <a:spcAft>
                <a:spcPts val="0"/>
              </a:spcAft>
              <a:buSzPts val="2200"/>
              <a:buFont typeface="Oswald"/>
              <a:buNone/>
              <a:defRPr sz="2200">
                <a:latin typeface="Oswald"/>
                <a:ea typeface="Oswald"/>
                <a:cs typeface="Oswald"/>
                <a:sym typeface="Oswald"/>
              </a:defRPr>
            </a:lvl6pPr>
            <a:lvl7pPr lvl="6" algn="l">
              <a:lnSpc>
                <a:spcPct val="100000"/>
              </a:lnSpc>
              <a:spcBef>
                <a:spcPts val="0"/>
              </a:spcBef>
              <a:spcAft>
                <a:spcPts val="0"/>
              </a:spcAft>
              <a:buSzPts val="2200"/>
              <a:buFont typeface="Oswald"/>
              <a:buNone/>
              <a:defRPr sz="2200">
                <a:latin typeface="Oswald"/>
                <a:ea typeface="Oswald"/>
                <a:cs typeface="Oswald"/>
                <a:sym typeface="Oswald"/>
              </a:defRPr>
            </a:lvl7pPr>
            <a:lvl8pPr lvl="7" algn="l">
              <a:lnSpc>
                <a:spcPct val="100000"/>
              </a:lnSpc>
              <a:spcBef>
                <a:spcPts val="0"/>
              </a:spcBef>
              <a:spcAft>
                <a:spcPts val="0"/>
              </a:spcAft>
              <a:buSzPts val="2200"/>
              <a:buFont typeface="Oswald"/>
              <a:buNone/>
              <a:defRPr sz="2200">
                <a:latin typeface="Oswald"/>
                <a:ea typeface="Oswald"/>
                <a:cs typeface="Oswald"/>
                <a:sym typeface="Oswald"/>
              </a:defRPr>
            </a:lvl8pPr>
            <a:lvl9pPr lvl="8" algn="l">
              <a:lnSpc>
                <a:spcPct val="100000"/>
              </a:lnSpc>
              <a:spcBef>
                <a:spcPts val="0"/>
              </a:spcBef>
              <a:spcAft>
                <a:spcPts val="0"/>
              </a:spcAft>
              <a:buSzPts val="2200"/>
              <a:buFont typeface="Oswald"/>
              <a:buNone/>
              <a:defRPr sz="2200">
                <a:latin typeface="Oswald"/>
                <a:ea typeface="Oswald"/>
                <a:cs typeface="Oswald"/>
                <a:sym typeface="Oswald"/>
              </a:defRPr>
            </a:lvl9pPr>
          </a:lstStyle>
          <a:p/>
        </p:txBody>
      </p:sp>
      <p:sp>
        <p:nvSpPr>
          <p:cNvPr id="25" name="Google Shape;25;p33"/>
          <p:cNvSpPr txBox="1"/>
          <p:nvPr>
            <p:ph idx="2" type="title"/>
          </p:nvPr>
        </p:nvSpPr>
        <p:spPr>
          <a:xfrm>
            <a:off x="695771" y="1749900"/>
            <a:ext cx="867300" cy="8046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3000"/>
              <a:buNone/>
              <a:defRPr sz="5200">
                <a:latin typeface="Oswald ExtraLight"/>
                <a:ea typeface="Oswald ExtraLight"/>
                <a:cs typeface="Oswald ExtraLight"/>
                <a:sym typeface="Oswald ExtraLight"/>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26" name="Google Shape;26;p33"/>
          <p:cNvSpPr txBox="1"/>
          <p:nvPr>
            <p:ph idx="1" type="subTitle"/>
          </p:nvPr>
        </p:nvSpPr>
        <p:spPr>
          <a:xfrm>
            <a:off x="1849288" y="2105212"/>
            <a:ext cx="2336400" cy="484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1pPr>
            <a:lvl2pPr lvl="1" algn="l">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2pPr>
            <a:lvl3pPr lvl="2" algn="l">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3pPr>
            <a:lvl4pPr lvl="3" algn="l">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4pPr>
            <a:lvl5pPr lvl="4" algn="l">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5pPr>
            <a:lvl6pPr lvl="5" algn="l">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6pPr>
            <a:lvl7pPr lvl="6" algn="l">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7pPr>
            <a:lvl8pPr lvl="7" algn="l">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8pPr>
            <a:lvl9pPr lvl="8" algn="l">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9pPr>
          </a:lstStyle>
          <a:p/>
        </p:txBody>
      </p:sp>
      <p:sp>
        <p:nvSpPr>
          <p:cNvPr id="27" name="Google Shape;27;p33"/>
          <p:cNvSpPr txBox="1"/>
          <p:nvPr>
            <p:ph idx="3" type="title"/>
          </p:nvPr>
        </p:nvSpPr>
        <p:spPr>
          <a:xfrm>
            <a:off x="6111838" y="1730349"/>
            <a:ext cx="2336400" cy="3657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2200"/>
              <a:buNone/>
              <a:defRPr sz="2200"/>
            </a:lvl1pPr>
            <a:lvl2pPr lvl="1" algn="l">
              <a:lnSpc>
                <a:spcPct val="100000"/>
              </a:lnSpc>
              <a:spcBef>
                <a:spcPts val="0"/>
              </a:spcBef>
              <a:spcAft>
                <a:spcPts val="0"/>
              </a:spcAft>
              <a:buSzPts val="2200"/>
              <a:buFont typeface="Oswald"/>
              <a:buNone/>
              <a:defRPr sz="2200">
                <a:latin typeface="Oswald"/>
                <a:ea typeface="Oswald"/>
                <a:cs typeface="Oswald"/>
                <a:sym typeface="Oswald"/>
              </a:defRPr>
            </a:lvl2pPr>
            <a:lvl3pPr lvl="2" algn="l">
              <a:lnSpc>
                <a:spcPct val="100000"/>
              </a:lnSpc>
              <a:spcBef>
                <a:spcPts val="0"/>
              </a:spcBef>
              <a:spcAft>
                <a:spcPts val="0"/>
              </a:spcAft>
              <a:buSzPts val="2200"/>
              <a:buFont typeface="Oswald"/>
              <a:buNone/>
              <a:defRPr sz="2200">
                <a:latin typeface="Oswald"/>
                <a:ea typeface="Oswald"/>
                <a:cs typeface="Oswald"/>
                <a:sym typeface="Oswald"/>
              </a:defRPr>
            </a:lvl3pPr>
            <a:lvl4pPr lvl="3" algn="l">
              <a:lnSpc>
                <a:spcPct val="100000"/>
              </a:lnSpc>
              <a:spcBef>
                <a:spcPts val="0"/>
              </a:spcBef>
              <a:spcAft>
                <a:spcPts val="0"/>
              </a:spcAft>
              <a:buSzPts val="2200"/>
              <a:buFont typeface="Oswald"/>
              <a:buNone/>
              <a:defRPr sz="2200">
                <a:latin typeface="Oswald"/>
                <a:ea typeface="Oswald"/>
                <a:cs typeface="Oswald"/>
                <a:sym typeface="Oswald"/>
              </a:defRPr>
            </a:lvl4pPr>
            <a:lvl5pPr lvl="4" algn="l">
              <a:lnSpc>
                <a:spcPct val="100000"/>
              </a:lnSpc>
              <a:spcBef>
                <a:spcPts val="0"/>
              </a:spcBef>
              <a:spcAft>
                <a:spcPts val="0"/>
              </a:spcAft>
              <a:buSzPts val="2200"/>
              <a:buFont typeface="Oswald"/>
              <a:buNone/>
              <a:defRPr sz="2200">
                <a:latin typeface="Oswald"/>
                <a:ea typeface="Oswald"/>
                <a:cs typeface="Oswald"/>
                <a:sym typeface="Oswald"/>
              </a:defRPr>
            </a:lvl5pPr>
            <a:lvl6pPr lvl="5" algn="l">
              <a:lnSpc>
                <a:spcPct val="100000"/>
              </a:lnSpc>
              <a:spcBef>
                <a:spcPts val="0"/>
              </a:spcBef>
              <a:spcAft>
                <a:spcPts val="0"/>
              </a:spcAft>
              <a:buSzPts val="2200"/>
              <a:buFont typeface="Oswald"/>
              <a:buNone/>
              <a:defRPr sz="2200">
                <a:latin typeface="Oswald"/>
                <a:ea typeface="Oswald"/>
                <a:cs typeface="Oswald"/>
                <a:sym typeface="Oswald"/>
              </a:defRPr>
            </a:lvl6pPr>
            <a:lvl7pPr lvl="6" algn="l">
              <a:lnSpc>
                <a:spcPct val="100000"/>
              </a:lnSpc>
              <a:spcBef>
                <a:spcPts val="0"/>
              </a:spcBef>
              <a:spcAft>
                <a:spcPts val="0"/>
              </a:spcAft>
              <a:buSzPts val="2200"/>
              <a:buFont typeface="Oswald"/>
              <a:buNone/>
              <a:defRPr sz="2200">
                <a:latin typeface="Oswald"/>
                <a:ea typeface="Oswald"/>
                <a:cs typeface="Oswald"/>
                <a:sym typeface="Oswald"/>
              </a:defRPr>
            </a:lvl7pPr>
            <a:lvl8pPr lvl="7" algn="l">
              <a:lnSpc>
                <a:spcPct val="100000"/>
              </a:lnSpc>
              <a:spcBef>
                <a:spcPts val="0"/>
              </a:spcBef>
              <a:spcAft>
                <a:spcPts val="0"/>
              </a:spcAft>
              <a:buSzPts val="2200"/>
              <a:buFont typeface="Oswald"/>
              <a:buNone/>
              <a:defRPr sz="2200">
                <a:latin typeface="Oswald"/>
                <a:ea typeface="Oswald"/>
                <a:cs typeface="Oswald"/>
                <a:sym typeface="Oswald"/>
              </a:defRPr>
            </a:lvl8pPr>
            <a:lvl9pPr lvl="8" algn="l">
              <a:lnSpc>
                <a:spcPct val="100000"/>
              </a:lnSpc>
              <a:spcBef>
                <a:spcPts val="0"/>
              </a:spcBef>
              <a:spcAft>
                <a:spcPts val="0"/>
              </a:spcAft>
              <a:buSzPts val="2200"/>
              <a:buFont typeface="Oswald"/>
              <a:buNone/>
              <a:defRPr sz="2200">
                <a:latin typeface="Oswald"/>
                <a:ea typeface="Oswald"/>
                <a:cs typeface="Oswald"/>
                <a:sym typeface="Oswald"/>
              </a:defRPr>
            </a:lvl9pPr>
          </a:lstStyle>
          <a:p/>
        </p:txBody>
      </p:sp>
      <p:sp>
        <p:nvSpPr>
          <p:cNvPr id="28" name="Google Shape;28;p33"/>
          <p:cNvSpPr txBox="1"/>
          <p:nvPr>
            <p:ph idx="4" type="title"/>
          </p:nvPr>
        </p:nvSpPr>
        <p:spPr>
          <a:xfrm>
            <a:off x="4961874" y="1749900"/>
            <a:ext cx="867300" cy="8046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3000"/>
              <a:buNone/>
              <a:defRPr sz="5200">
                <a:latin typeface="Oswald ExtraLight"/>
                <a:ea typeface="Oswald ExtraLight"/>
                <a:cs typeface="Oswald ExtraLight"/>
                <a:sym typeface="Oswald ExtraLight"/>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29" name="Google Shape;29;p33"/>
          <p:cNvSpPr txBox="1"/>
          <p:nvPr>
            <p:ph idx="5" type="subTitle"/>
          </p:nvPr>
        </p:nvSpPr>
        <p:spPr>
          <a:xfrm>
            <a:off x="6111838" y="2110350"/>
            <a:ext cx="2336400" cy="480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1pPr>
            <a:lvl2pPr lvl="1" algn="l">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2pPr>
            <a:lvl3pPr lvl="2" algn="l">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3pPr>
            <a:lvl4pPr lvl="3" algn="l">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4pPr>
            <a:lvl5pPr lvl="4" algn="l">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5pPr>
            <a:lvl6pPr lvl="5" algn="l">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6pPr>
            <a:lvl7pPr lvl="6" algn="l">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7pPr>
            <a:lvl8pPr lvl="7" algn="l">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8pPr>
            <a:lvl9pPr lvl="8" algn="l">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9pPr>
          </a:lstStyle>
          <a:p/>
        </p:txBody>
      </p:sp>
      <p:sp>
        <p:nvSpPr>
          <p:cNvPr id="30" name="Google Shape;30;p33"/>
          <p:cNvSpPr txBox="1"/>
          <p:nvPr>
            <p:ph idx="6" type="title"/>
          </p:nvPr>
        </p:nvSpPr>
        <p:spPr>
          <a:xfrm>
            <a:off x="1853038" y="3419068"/>
            <a:ext cx="2336400" cy="3657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2200"/>
              <a:buNone/>
              <a:defRPr sz="2200"/>
            </a:lvl1pPr>
            <a:lvl2pPr lvl="1" algn="l">
              <a:lnSpc>
                <a:spcPct val="100000"/>
              </a:lnSpc>
              <a:spcBef>
                <a:spcPts val="0"/>
              </a:spcBef>
              <a:spcAft>
                <a:spcPts val="0"/>
              </a:spcAft>
              <a:buSzPts val="2200"/>
              <a:buFont typeface="Oswald"/>
              <a:buNone/>
              <a:defRPr sz="2200">
                <a:latin typeface="Oswald"/>
                <a:ea typeface="Oswald"/>
                <a:cs typeface="Oswald"/>
                <a:sym typeface="Oswald"/>
              </a:defRPr>
            </a:lvl2pPr>
            <a:lvl3pPr lvl="2" algn="l">
              <a:lnSpc>
                <a:spcPct val="100000"/>
              </a:lnSpc>
              <a:spcBef>
                <a:spcPts val="0"/>
              </a:spcBef>
              <a:spcAft>
                <a:spcPts val="0"/>
              </a:spcAft>
              <a:buSzPts val="2200"/>
              <a:buFont typeface="Oswald"/>
              <a:buNone/>
              <a:defRPr sz="2200">
                <a:latin typeface="Oswald"/>
                <a:ea typeface="Oswald"/>
                <a:cs typeface="Oswald"/>
                <a:sym typeface="Oswald"/>
              </a:defRPr>
            </a:lvl3pPr>
            <a:lvl4pPr lvl="3" algn="l">
              <a:lnSpc>
                <a:spcPct val="100000"/>
              </a:lnSpc>
              <a:spcBef>
                <a:spcPts val="0"/>
              </a:spcBef>
              <a:spcAft>
                <a:spcPts val="0"/>
              </a:spcAft>
              <a:buSzPts val="2200"/>
              <a:buFont typeface="Oswald"/>
              <a:buNone/>
              <a:defRPr sz="2200">
                <a:latin typeface="Oswald"/>
                <a:ea typeface="Oswald"/>
                <a:cs typeface="Oswald"/>
                <a:sym typeface="Oswald"/>
              </a:defRPr>
            </a:lvl4pPr>
            <a:lvl5pPr lvl="4" algn="l">
              <a:lnSpc>
                <a:spcPct val="100000"/>
              </a:lnSpc>
              <a:spcBef>
                <a:spcPts val="0"/>
              </a:spcBef>
              <a:spcAft>
                <a:spcPts val="0"/>
              </a:spcAft>
              <a:buSzPts val="2200"/>
              <a:buFont typeface="Oswald"/>
              <a:buNone/>
              <a:defRPr sz="2200">
                <a:latin typeface="Oswald"/>
                <a:ea typeface="Oswald"/>
                <a:cs typeface="Oswald"/>
                <a:sym typeface="Oswald"/>
              </a:defRPr>
            </a:lvl5pPr>
            <a:lvl6pPr lvl="5" algn="l">
              <a:lnSpc>
                <a:spcPct val="100000"/>
              </a:lnSpc>
              <a:spcBef>
                <a:spcPts val="0"/>
              </a:spcBef>
              <a:spcAft>
                <a:spcPts val="0"/>
              </a:spcAft>
              <a:buSzPts val="2200"/>
              <a:buFont typeface="Oswald"/>
              <a:buNone/>
              <a:defRPr sz="2200">
                <a:latin typeface="Oswald"/>
                <a:ea typeface="Oswald"/>
                <a:cs typeface="Oswald"/>
                <a:sym typeface="Oswald"/>
              </a:defRPr>
            </a:lvl6pPr>
            <a:lvl7pPr lvl="6" algn="l">
              <a:lnSpc>
                <a:spcPct val="100000"/>
              </a:lnSpc>
              <a:spcBef>
                <a:spcPts val="0"/>
              </a:spcBef>
              <a:spcAft>
                <a:spcPts val="0"/>
              </a:spcAft>
              <a:buSzPts val="2200"/>
              <a:buFont typeface="Oswald"/>
              <a:buNone/>
              <a:defRPr sz="2200">
                <a:latin typeface="Oswald"/>
                <a:ea typeface="Oswald"/>
                <a:cs typeface="Oswald"/>
                <a:sym typeface="Oswald"/>
              </a:defRPr>
            </a:lvl7pPr>
            <a:lvl8pPr lvl="7" algn="l">
              <a:lnSpc>
                <a:spcPct val="100000"/>
              </a:lnSpc>
              <a:spcBef>
                <a:spcPts val="0"/>
              </a:spcBef>
              <a:spcAft>
                <a:spcPts val="0"/>
              </a:spcAft>
              <a:buSzPts val="2200"/>
              <a:buFont typeface="Oswald"/>
              <a:buNone/>
              <a:defRPr sz="2200">
                <a:latin typeface="Oswald"/>
                <a:ea typeface="Oswald"/>
                <a:cs typeface="Oswald"/>
                <a:sym typeface="Oswald"/>
              </a:defRPr>
            </a:lvl8pPr>
            <a:lvl9pPr lvl="8" algn="l">
              <a:lnSpc>
                <a:spcPct val="100000"/>
              </a:lnSpc>
              <a:spcBef>
                <a:spcPts val="0"/>
              </a:spcBef>
              <a:spcAft>
                <a:spcPts val="0"/>
              </a:spcAft>
              <a:buSzPts val="2200"/>
              <a:buFont typeface="Oswald"/>
              <a:buNone/>
              <a:defRPr sz="2200">
                <a:latin typeface="Oswald"/>
                <a:ea typeface="Oswald"/>
                <a:cs typeface="Oswald"/>
                <a:sym typeface="Oswald"/>
              </a:defRPr>
            </a:lvl9pPr>
          </a:lstStyle>
          <a:p/>
        </p:txBody>
      </p:sp>
      <p:sp>
        <p:nvSpPr>
          <p:cNvPr id="31" name="Google Shape;31;p33"/>
          <p:cNvSpPr txBox="1"/>
          <p:nvPr>
            <p:ph idx="7" type="title"/>
          </p:nvPr>
        </p:nvSpPr>
        <p:spPr>
          <a:xfrm>
            <a:off x="695771" y="3448775"/>
            <a:ext cx="867300" cy="8046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3000"/>
              <a:buNone/>
              <a:defRPr sz="5200">
                <a:latin typeface="Oswald ExtraLight"/>
                <a:ea typeface="Oswald ExtraLight"/>
                <a:cs typeface="Oswald ExtraLight"/>
                <a:sym typeface="Oswald ExtraLight"/>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32" name="Google Shape;32;p33"/>
          <p:cNvSpPr txBox="1"/>
          <p:nvPr>
            <p:ph idx="8" type="subTitle"/>
          </p:nvPr>
        </p:nvSpPr>
        <p:spPr>
          <a:xfrm>
            <a:off x="1853038" y="3800225"/>
            <a:ext cx="2336400" cy="480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1pPr>
            <a:lvl2pPr lvl="1" algn="l">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2pPr>
            <a:lvl3pPr lvl="2" algn="l">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3pPr>
            <a:lvl4pPr lvl="3" algn="l">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4pPr>
            <a:lvl5pPr lvl="4" algn="l">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5pPr>
            <a:lvl6pPr lvl="5" algn="l">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6pPr>
            <a:lvl7pPr lvl="6" algn="l">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7pPr>
            <a:lvl8pPr lvl="7" algn="l">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8pPr>
            <a:lvl9pPr lvl="8" algn="l">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9pPr>
          </a:lstStyle>
          <a:p/>
        </p:txBody>
      </p:sp>
      <p:sp>
        <p:nvSpPr>
          <p:cNvPr id="33" name="Google Shape;33;p33"/>
          <p:cNvSpPr txBox="1"/>
          <p:nvPr>
            <p:ph idx="9" type="title"/>
          </p:nvPr>
        </p:nvSpPr>
        <p:spPr>
          <a:xfrm>
            <a:off x="6111838" y="3421989"/>
            <a:ext cx="2336400" cy="3612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2200"/>
              <a:buNone/>
              <a:defRPr sz="2200"/>
            </a:lvl1pPr>
            <a:lvl2pPr lvl="1" algn="l">
              <a:lnSpc>
                <a:spcPct val="100000"/>
              </a:lnSpc>
              <a:spcBef>
                <a:spcPts val="0"/>
              </a:spcBef>
              <a:spcAft>
                <a:spcPts val="0"/>
              </a:spcAft>
              <a:buSzPts val="2200"/>
              <a:buFont typeface="Oswald"/>
              <a:buNone/>
              <a:defRPr sz="2200">
                <a:latin typeface="Oswald"/>
                <a:ea typeface="Oswald"/>
                <a:cs typeface="Oswald"/>
                <a:sym typeface="Oswald"/>
              </a:defRPr>
            </a:lvl2pPr>
            <a:lvl3pPr lvl="2" algn="l">
              <a:lnSpc>
                <a:spcPct val="100000"/>
              </a:lnSpc>
              <a:spcBef>
                <a:spcPts val="0"/>
              </a:spcBef>
              <a:spcAft>
                <a:spcPts val="0"/>
              </a:spcAft>
              <a:buSzPts val="2200"/>
              <a:buFont typeface="Oswald"/>
              <a:buNone/>
              <a:defRPr sz="2200">
                <a:latin typeface="Oswald"/>
                <a:ea typeface="Oswald"/>
                <a:cs typeface="Oswald"/>
                <a:sym typeface="Oswald"/>
              </a:defRPr>
            </a:lvl3pPr>
            <a:lvl4pPr lvl="3" algn="l">
              <a:lnSpc>
                <a:spcPct val="100000"/>
              </a:lnSpc>
              <a:spcBef>
                <a:spcPts val="0"/>
              </a:spcBef>
              <a:spcAft>
                <a:spcPts val="0"/>
              </a:spcAft>
              <a:buSzPts val="2200"/>
              <a:buFont typeface="Oswald"/>
              <a:buNone/>
              <a:defRPr sz="2200">
                <a:latin typeface="Oswald"/>
                <a:ea typeface="Oswald"/>
                <a:cs typeface="Oswald"/>
                <a:sym typeface="Oswald"/>
              </a:defRPr>
            </a:lvl4pPr>
            <a:lvl5pPr lvl="4" algn="l">
              <a:lnSpc>
                <a:spcPct val="100000"/>
              </a:lnSpc>
              <a:spcBef>
                <a:spcPts val="0"/>
              </a:spcBef>
              <a:spcAft>
                <a:spcPts val="0"/>
              </a:spcAft>
              <a:buSzPts val="2200"/>
              <a:buFont typeface="Oswald"/>
              <a:buNone/>
              <a:defRPr sz="2200">
                <a:latin typeface="Oswald"/>
                <a:ea typeface="Oswald"/>
                <a:cs typeface="Oswald"/>
                <a:sym typeface="Oswald"/>
              </a:defRPr>
            </a:lvl5pPr>
            <a:lvl6pPr lvl="5" algn="l">
              <a:lnSpc>
                <a:spcPct val="100000"/>
              </a:lnSpc>
              <a:spcBef>
                <a:spcPts val="0"/>
              </a:spcBef>
              <a:spcAft>
                <a:spcPts val="0"/>
              </a:spcAft>
              <a:buSzPts val="2200"/>
              <a:buFont typeface="Oswald"/>
              <a:buNone/>
              <a:defRPr sz="2200">
                <a:latin typeface="Oswald"/>
                <a:ea typeface="Oswald"/>
                <a:cs typeface="Oswald"/>
                <a:sym typeface="Oswald"/>
              </a:defRPr>
            </a:lvl6pPr>
            <a:lvl7pPr lvl="6" algn="l">
              <a:lnSpc>
                <a:spcPct val="100000"/>
              </a:lnSpc>
              <a:spcBef>
                <a:spcPts val="0"/>
              </a:spcBef>
              <a:spcAft>
                <a:spcPts val="0"/>
              </a:spcAft>
              <a:buSzPts val="2200"/>
              <a:buFont typeface="Oswald"/>
              <a:buNone/>
              <a:defRPr sz="2200">
                <a:latin typeface="Oswald"/>
                <a:ea typeface="Oswald"/>
                <a:cs typeface="Oswald"/>
                <a:sym typeface="Oswald"/>
              </a:defRPr>
            </a:lvl7pPr>
            <a:lvl8pPr lvl="7" algn="l">
              <a:lnSpc>
                <a:spcPct val="100000"/>
              </a:lnSpc>
              <a:spcBef>
                <a:spcPts val="0"/>
              </a:spcBef>
              <a:spcAft>
                <a:spcPts val="0"/>
              </a:spcAft>
              <a:buSzPts val="2200"/>
              <a:buFont typeface="Oswald"/>
              <a:buNone/>
              <a:defRPr sz="2200">
                <a:latin typeface="Oswald"/>
                <a:ea typeface="Oswald"/>
                <a:cs typeface="Oswald"/>
                <a:sym typeface="Oswald"/>
              </a:defRPr>
            </a:lvl8pPr>
            <a:lvl9pPr lvl="8" algn="l">
              <a:lnSpc>
                <a:spcPct val="100000"/>
              </a:lnSpc>
              <a:spcBef>
                <a:spcPts val="0"/>
              </a:spcBef>
              <a:spcAft>
                <a:spcPts val="0"/>
              </a:spcAft>
              <a:buSzPts val="2200"/>
              <a:buFont typeface="Oswald"/>
              <a:buNone/>
              <a:defRPr sz="2200">
                <a:latin typeface="Oswald"/>
                <a:ea typeface="Oswald"/>
                <a:cs typeface="Oswald"/>
                <a:sym typeface="Oswald"/>
              </a:defRPr>
            </a:lvl9pPr>
          </a:lstStyle>
          <a:p/>
        </p:txBody>
      </p:sp>
      <p:sp>
        <p:nvSpPr>
          <p:cNvPr id="34" name="Google Shape;34;p33"/>
          <p:cNvSpPr txBox="1"/>
          <p:nvPr>
            <p:ph idx="13" type="title"/>
          </p:nvPr>
        </p:nvSpPr>
        <p:spPr>
          <a:xfrm>
            <a:off x="4961874" y="3453772"/>
            <a:ext cx="867300" cy="8046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3000"/>
              <a:buNone/>
              <a:defRPr sz="5200">
                <a:latin typeface="Oswald ExtraLight"/>
                <a:ea typeface="Oswald ExtraLight"/>
                <a:cs typeface="Oswald ExtraLight"/>
                <a:sym typeface="Oswald ExtraLight"/>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35" name="Google Shape;35;p33"/>
          <p:cNvSpPr txBox="1"/>
          <p:nvPr>
            <p:ph idx="14" type="subTitle"/>
          </p:nvPr>
        </p:nvSpPr>
        <p:spPr>
          <a:xfrm>
            <a:off x="6111838" y="3797480"/>
            <a:ext cx="2336400" cy="4845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1pPr>
            <a:lvl2pPr lvl="1" algn="l">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2pPr>
            <a:lvl3pPr lvl="2" algn="l">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3pPr>
            <a:lvl4pPr lvl="3" algn="l">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4pPr>
            <a:lvl5pPr lvl="4" algn="l">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5pPr>
            <a:lvl6pPr lvl="5" algn="l">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6pPr>
            <a:lvl7pPr lvl="6" algn="l">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7pPr>
            <a:lvl8pPr lvl="7" algn="l">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8pPr>
            <a:lvl9pPr lvl="8" algn="l">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9pPr>
          </a:lstStyle>
          <a:p/>
        </p:txBody>
      </p:sp>
      <p:sp>
        <p:nvSpPr>
          <p:cNvPr id="36" name="Google Shape;36;p33"/>
          <p:cNvSpPr txBox="1"/>
          <p:nvPr>
            <p:ph idx="15" type="title"/>
          </p:nvPr>
        </p:nvSpPr>
        <p:spPr>
          <a:xfrm>
            <a:off x="720000" y="539496"/>
            <a:ext cx="7704000" cy="576000"/>
          </a:xfrm>
          <a:prstGeom prst="rect">
            <a:avLst/>
          </a:prstGeom>
          <a:noFill/>
          <a:ln>
            <a:noFill/>
          </a:ln>
        </p:spPr>
        <p:txBody>
          <a:bodyPr anchorCtr="0" anchor="t" bIns="0" lIns="0" spcFirstLastPara="1" rIns="0" wrap="square" tIns="0">
            <a:noAutofit/>
          </a:bodyPr>
          <a:lstStyle>
            <a:lvl1pPr lvl="0" algn="ctr">
              <a:lnSpc>
                <a:spcPct val="100000"/>
              </a:lnSpc>
              <a:spcBef>
                <a:spcPts val="0"/>
              </a:spcBef>
              <a:spcAft>
                <a:spcPts val="0"/>
              </a:spcAft>
              <a:buSzPts val="34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7" name="Shape 37"/>
        <p:cNvGrpSpPr/>
        <p:nvPr/>
      </p:nvGrpSpPr>
      <p:grpSpPr>
        <a:xfrm>
          <a:off x="0" y="0"/>
          <a:ext cx="0" cy="0"/>
          <a:chOff x="0" y="0"/>
          <a:chExt cx="0" cy="0"/>
        </a:xfrm>
      </p:grpSpPr>
      <p:sp>
        <p:nvSpPr>
          <p:cNvPr id="38" name="Google Shape;38;p34"/>
          <p:cNvSpPr txBox="1"/>
          <p:nvPr>
            <p:ph type="title"/>
          </p:nvPr>
        </p:nvSpPr>
        <p:spPr>
          <a:xfrm>
            <a:off x="1321350" y="1039750"/>
            <a:ext cx="3866400" cy="5727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34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39" name="Google Shape;39;p34"/>
          <p:cNvSpPr txBox="1"/>
          <p:nvPr>
            <p:ph idx="1" type="body"/>
          </p:nvPr>
        </p:nvSpPr>
        <p:spPr>
          <a:xfrm>
            <a:off x="1321350" y="1984800"/>
            <a:ext cx="3866400" cy="23193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1pPr>
            <a:lvl2pPr indent="-317500" lvl="1" marL="914400" algn="l">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2pPr>
            <a:lvl3pPr indent="-317500" lvl="2" marL="1371600" algn="l">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3pPr>
            <a:lvl4pPr indent="-317500" lvl="3" marL="1828800" algn="l">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4pPr>
            <a:lvl5pPr indent="-317500" lvl="4" marL="2286000" algn="l">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5pPr>
            <a:lvl6pPr indent="-317500" lvl="5" marL="2743200" algn="l">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6pPr>
            <a:lvl7pPr indent="-317500" lvl="6" marL="3200400" algn="l">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7pPr>
            <a:lvl8pPr indent="-317500" lvl="7" marL="3657600" algn="l">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8pPr>
            <a:lvl9pPr indent="-317500" lvl="8" marL="4114800" algn="l">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9pPr>
          </a:lstStyle>
          <a:p/>
        </p:txBody>
      </p:sp>
      <p:grpSp>
        <p:nvGrpSpPr>
          <p:cNvPr id="40" name="Google Shape;40;p34"/>
          <p:cNvGrpSpPr/>
          <p:nvPr/>
        </p:nvGrpSpPr>
        <p:grpSpPr>
          <a:xfrm flipH="1">
            <a:off x="-1145294" y="-39521"/>
            <a:ext cx="2029371" cy="4383847"/>
            <a:chOff x="7350442" y="2608992"/>
            <a:chExt cx="777239" cy="1673160"/>
          </a:xfrm>
        </p:grpSpPr>
        <p:sp>
          <p:nvSpPr>
            <p:cNvPr id="41" name="Google Shape;41;p34"/>
            <p:cNvSpPr/>
            <p:nvPr/>
          </p:nvSpPr>
          <p:spPr>
            <a:xfrm>
              <a:off x="7486745" y="2608992"/>
              <a:ext cx="300894" cy="898874"/>
            </a:xfrm>
            <a:custGeom>
              <a:rect b="b" l="l" r="r" t="t"/>
              <a:pathLst>
                <a:path extrusionOk="0" h="898874" w="300894">
                  <a:moveTo>
                    <a:pt x="16764" y="858488"/>
                  </a:moveTo>
                  <a:cubicBezTo>
                    <a:pt x="7334" y="860203"/>
                    <a:pt x="0" y="868585"/>
                    <a:pt x="0" y="878491"/>
                  </a:cubicBezTo>
                  <a:cubicBezTo>
                    <a:pt x="0" y="889730"/>
                    <a:pt x="9144" y="898874"/>
                    <a:pt x="20288" y="898874"/>
                  </a:cubicBezTo>
                  <a:cubicBezTo>
                    <a:pt x="31528" y="898874"/>
                    <a:pt x="40672" y="889730"/>
                    <a:pt x="40672" y="878491"/>
                  </a:cubicBezTo>
                  <a:cubicBezTo>
                    <a:pt x="40672" y="868585"/>
                    <a:pt x="33433" y="860203"/>
                    <a:pt x="23908" y="858488"/>
                  </a:cubicBezTo>
                  <a:lnTo>
                    <a:pt x="23908" y="733997"/>
                  </a:lnTo>
                  <a:lnTo>
                    <a:pt x="300895" y="457009"/>
                  </a:lnTo>
                  <a:lnTo>
                    <a:pt x="300895" y="0"/>
                  </a:lnTo>
                  <a:lnTo>
                    <a:pt x="293751" y="0"/>
                  </a:lnTo>
                  <a:lnTo>
                    <a:pt x="293751" y="454057"/>
                  </a:lnTo>
                  <a:lnTo>
                    <a:pt x="16764" y="731044"/>
                  </a:lnTo>
                  <a:lnTo>
                    <a:pt x="16764" y="858488"/>
                  </a:lnTo>
                  <a:close/>
                  <a:moveTo>
                    <a:pt x="33528" y="878491"/>
                  </a:moveTo>
                  <a:cubicBezTo>
                    <a:pt x="33528" y="885825"/>
                    <a:pt x="27622" y="891730"/>
                    <a:pt x="20288" y="891730"/>
                  </a:cubicBezTo>
                  <a:cubicBezTo>
                    <a:pt x="13049" y="891730"/>
                    <a:pt x="7144" y="885825"/>
                    <a:pt x="7144" y="878491"/>
                  </a:cubicBezTo>
                  <a:cubicBezTo>
                    <a:pt x="7144" y="872490"/>
                    <a:pt x="11239" y="867347"/>
                    <a:pt x="16764" y="865918"/>
                  </a:cubicBezTo>
                  <a:cubicBezTo>
                    <a:pt x="17907" y="865537"/>
                    <a:pt x="19050" y="865346"/>
                    <a:pt x="20288" y="865346"/>
                  </a:cubicBezTo>
                  <a:cubicBezTo>
                    <a:pt x="21526" y="865346"/>
                    <a:pt x="22765" y="865537"/>
                    <a:pt x="23908" y="865918"/>
                  </a:cubicBezTo>
                  <a:cubicBezTo>
                    <a:pt x="29527" y="867442"/>
                    <a:pt x="33528" y="872490"/>
                    <a:pt x="33528" y="878491"/>
                  </a:cubicBezTo>
                  <a:close/>
                </a:path>
              </a:pathLst>
            </a:custGeom>
            <a:solidFill>
              <a:schemeClr val="accent1"/>
            </a:solidFill>
            <a:ln>
              <a:noFill/>
            </a:ln>
            <a:effectLst>
              <a:outerShdw blurRad="200025" rotWithShape="0" algn="bl" dir="5400000" dist="19050">
                <a:schemeClr val="accent1">
                  <a:alpha val="66666"/>
                </a:scheme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2" name="Google Shape;42;p34"/>
            <p:cNvSpPr/>
            <p:nvPr/>
          </p:nvSpPr>
          <p:spPr>
            <a:xfrm>
              <a:off x="7430357" y="3185731"/>
              <a:ext cx="149161" cy="440054"/>
            </a:xfrm>
            <a:custGeom>
              <a:rect b="b" l="l" r="r" t="t"/>
              <a:pathLst>
                <a:path extrusionOk="0" h="440054" w="149161">
                  <a:moveTo>
                    <a:pt x="123349" y="30861"/>
                  </a:moveTo>
                  <a:cubicBezTo>
                    <a:pt x="125921" y="32575"/>
                    <a:pt x="129064" y="33528"/>
                    <a:pt x="132397" y="33528"/>
                  </a:cubicBezTo>
                  <a:cubicBezTo>
                    <a:pt x="141637" y="33528"/>
                    <a:pt x="149162" y="26003"/>
                    <a:pt x="149162" y="16764"/>
                  </a:cubicBezTo>
                  <a:cubicBezTo>
                    <a:pt x="149162" y="7525"/>
                    <a:pt x="141637" y="0"/>
                    <a:pt x="132397" y="0"/>
                  </a:cubicBezTo>
                  <a:cubicBezTo>
                    <a:pt x="123158" y="0"/>
                    <a:pt x="115634" y="7525"/>
                    <a:pt x="115634" y="16764"/>
                  </a:cubicBezTo>
                  <a:cubicBezTo>
                    <a:pt x="115634" y="20098"/>
                    <a:pt x="116586" y="23146"/>
                    <a:pt x="118301" y="25813"/>
                  </a:cubicBezTo>
                  <a:lnTo>
                    <a:pt x="16764" y="127349"/>
                  </a:lnTo>
                  <a:lnTo>
                    <a:pt x="16764" y="399669"/>
                  </a:lnTo>
                  <a:cubicBezTo>
                    <a:pt x="7334" y="401384"/>
                    <a:pt x="0" y="409765"/>
                    <a:pt x="0" y="419671"/>
                  </a:cubicBezTo>
                  <a:cubicBezTo>
                    <a:pt x="0" y="430911"/>
                    <a:pt x="9144" y="440055"/>
                    <a:pt x="20288" y="440055"/>
                  </a:cubicBezTo>
                  <a:cubicBezTo>
                    <a:pt x="31528" y="440055"/>
                    <a:pt x="40672" y="430911"/>
                    <a:pt x="40672" y="419671"/>
                  </a:cubicBezTo>
                  <a:cubicBezTo>
                    <a:pt x="40672" y="409765"/>
                    <a:pt x="33433" y="401384"/>
                    <a:pt x="23908" y="399669"/>
                  </a:cubicBezTo>
                  <a:lnTo>
                    <a:pt x="23908" y="130302"/>
                  </a:lnTo>
                  <a:lnTo>
                    <a:pt x="123349" y="30861"/>
                  </a:lnTo>
                  <a:close/>
                  <a:moveTo>
                    <a:pt x="33623" y="419671"/>
                  </a:moveTo>
                  <a:cubicBezTo>
                    <a:pt x="33623" y="427006"/>
                    <a:pt x="27718" y="432911"/>
                    <a:pt x="20384" y="432911"/>
                  </a:cubicBezTo>
                  <a:cubicBezTo>
                    <a:pt x="13145" y="432911"/>
                    <a:pt x="7239" y="427006"/>
                    <a:pt x="7239" y="419671"/>
                  </a:cubicBezTo>
                  <a:cubicBezTo>
                    <a:pt x="7239" y="413671"/>
                    <a:pt x="11335" y="408527"/>
                    <a:pt x="16859" y="407098"/>
                  </a:cubicBezTo>
                  <a:cubicBezTo>
                    <a:pt x="18002" y="406717"/>
                    <a:pt x="19145" y="406527"/>
                    <a:pt x="20384" y="406527"/>
                  </a:cubicBezTo>
                  <a:cubicBezTo>
                    <a:pt x="21622" y="406527"/>
                    <a:pt x="22860" y="406717"/>
                    <a:pt x="24003" y="407098"/>
                  </a:cubicBezTo>
                  <a:cubicBezTo>
                    <a:pt x="29623" y="408622"/>
                    <a:pt x="33623" y="413671"/>
                    <a:pt x="33623" y="419671"/>
                  </a:cubicBezTo>
                  <a:close/>
                </a:path>
              </a:pathLst>
            </a:custGeom>
            <a:solidFill>
              <a:schemeClr val="accent1"/>
            </a:solidFill>
            <a:ln>
              <a:noFill/>
            </a:ln>
            <a:effectLst>
              <a:outerShdw blurRad="200025" rotWithShape="0" algn="bl" dir="5400000" dist="19050">
                <a:schemeClr val="accent1">
                  <a:alpha val="66666"/>
                </a:scheme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3" name="Google Shape;43;p34"/>
            <p:cNvSpPr/>
            <p:nvPr/>
          </p:nvSpPr>
          <p:spPr>
            <a:xfrm>
              <a:off x="7350442" y="2713767"/>
              <a:ext cx="389000" cy="777335"/>
            </a:xfrm>
            <a:custGeom>
              <a:rect b="b" l="l" r="r" t="t"/>
              <a:pathLst>
                <a:path extrusionOk="0" h="777335" w="389000">
                  <a:moveTo>
                    <a:pt x="297466" y="400812"/>
                  </a:moveTo>
                  <a:lnTo>
                    <a:pt x="188976" y="400812"/>
                  </a:lnTo>
                  <a:lnTo>
                    <a:pt x="16669" y="573024"/>
                  </a:lnTo>
                  <a:lnTo>
                    <a:pt x="16669" y="736949"/>
                  </a:lnTo>
                  <a:cubicBezTo>
                    <a:pt x="7144" y="738664"/>
                    <a:pt x="0" y="747046"/>
                    <a:pt x="0" y="757047"/>
                  </a:cubicBezTo>
                  <a:cubicBezTo>
                    <a:pt x="0" y="768191"/>
                    <a:pt x="9049" y="777335"/>
                    <a:pt x="20288" y="777335"/>
                  </a:cubicBezTo>
                  <a:cubicBezTo>
                    <a:pt x="31432" y="777335"/>
                    <a:pt x="40576" y="768191"/>
                    <a:pt x="40576" y="757047"/>
                  </a:cubicBezTo>
                  <a:cubicBezTo>
                    <a:pt x="40576" y="747046"/>
                    <a:pt x="33242" y="738664"/>
                    <a:pt x="23813" y="736949"/>
                  </a:cubicBezTo>
                  <a:lnTo>
                    <a:pt x="23813" y="575977"/>
                  </a:lnTo>
                  <a:lnTo>
                    <a:pt x="191929" y="407956"/>
                  </a:lnTo>
                  <a:lnTo>
                    <a:pt x="300418" y="407956"/>
                  </a:lnTo>
                  <a:lnTo>
                    <a:pt x="372237" y="336042"/>
                  </a:lnTo>
                  <a:lnTo>
                    <a:pt x="372237" y="40291"/>
                  </a:lnTo>
                  <a:cubicBezTo>
                    <a:pt x="381667" y="38576"/>
                    <a:pt x="389001" y="30289"/>
                    <a:pt x="389001" y="20288"/>
                  </a:cubicBezTo>
                  <a:cubicBezTo>
                    <a:pt x="389001" y="9049"/>
                    <a:pt x="379857" y="0"/>
                    <a:pt x="368713" y="0"/>
                  </a:cubicBezTo>
                  <a:cubicBezTo>
                    <a:pt x="357473" y="0"/>
                    <a:pt x="348329" y="9049"/>
                    <a:pt x="348329" y="20288"/>
                  </a:cubicBezTo>
                  <a:cubicBezTo>
                    <a:pt x="348329" y="30289"/>
                    <a:pt x="355568" y="38576"/>
                    <a:pt x="365093" y="40291"/>
                  </a:cubicBezTo>
                  <a:lnTo>
                    <a:pt x="365093" y="333089"/>
                  </a:lnTo>
                  <a:lnTo>
                    <a:pt x="297466" y="400812"/>
                  </a:lnTo>
                  <a:close/>
                  <a:moveTo>
                    <a:pt x="33433" y="757047"/>
                  </a:moveTo>
                  <a:cubicBezTo>
                    <a:pt x="33433" y="764286"/>
                    <a:pt x="27527" y="770192"/>
                    <a:pt x="20288" y="770192"/>
                  </a:cubicBezTo>
                  <a:cubicBezTo>
                    <a:pt x="13049" y="770192"/>
                    <a:pt x="7144" y="764286"/>
                    <a:pt x="7144" y="757047"/>
                  </a:cubicBezTo>
                  <a:cubicBezTo>
                    <a:pt x="7144" y="750951"/>
                    <a:pt x="11144" y="745903"/>
                    <a:pt x="16669" y="744379"/>
                  </a:cubicBezTo>
                  <a:cubicBezTo>
                    <a:pt x="17812" y="743998"/>
                    <a:pt x="19050" y="743807"/>
                    <a:pt x="20288" y="743807"/>
                  </a:cubicBezTo>
                  <a:cubicBezTo>
                    <a:pt x="21526" y="743807"/>
                    <a:pt x="22669" y="743998"/>
                    <a:pt x="23813" y="744379"/>
                  </a:cubicBezTo>
                  <a:cubicBezTo>
                    <a:pt x="29337" y="745808"/>
                    <a:pt x="33433" y="750951"/>
                    <a:pt x="33433" y="757047"/>
                  </a:cubicBezTo>
                  <a:close/>
                  <a:moveTo>
                    <a:pt x="355473" y="20288"/>
                  </a:moveTo>
                  <a:cubicBezTo>
                    <a:pt x="355473" y="13049"/>
                    <a:pt x="361379" y="7144"/>
                    <a:pt x="368713" y="7144"/>
                  </a:cubicBezTo>
                  <a:cubicBezTo>
                    <a:pt x="375952" y="7144"/>
                    <a:pt x="381857" y="13049"/>
                    <a:pt x="381857" y="20288"/>
                  </a:cubicBezTo>
                  <a:cubicBezTo>
                    <a:pt x="381857" y="26289"/>
                    <a:pt x="377761" y="31432"/>
                    <a:pt x="372237" y="32861"/>
                  </a:cubicBezTo>
                  <a:cubicBezTo>
                    <a:pt x="371094" y="33242"/>
                    <a:pt x="369951" y="33433"/>
                    <a:pt x="368713" y="33433"/>
                  </a:cubicBezTo>
                  <a:cubicBezTo>
                    <a:pt x="367474" y="33433"/>
                    <a:pt x="366236" y="33242"/>
                    <a:pt x="365093" y="32861"/>
                  </a:cubicBezTo>
                  <a:cubicBezTo>
                    <a:pt x="359473" y="31337"/>
                    <a:pt x="355473" y="26289"/>
                    <a:pt x="355473" y="20288"/>
                  </a:cubicBezTo>
                  <a:close/>
                </a:path>
              </a:pathLst>
            </a:custGeom>
            <a:solidFill>
              <a:schemeClr val="accent1"/>
            </a:solidFill>
            <a:ln>
              <a:noFill/>
            </a:ln>
            <a:effectLst>
              <a:outerShdw blurRad="200025" rotWithShape="0" algn="bl" dir="5400000" dist="19050">
                <a:schemeClr val="accent1">
                  <a:alpha val="66666"/>
                </a:scheme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4" name="Google Shape;44;p34"/>
            <p:cNvSpPr/>
            <p:nvPr/>
          </p:nvSpPr>
          <p:spPr>
            <a:xfrm>
              <a:off x="7860696" y="2608992"/>
              <a:ext cx="266985" cy="1341405"/>
            </a:xfrm>
            <a:custGeom>
              <a:rect b="b" l="l" r="r" t="t"/>
              <a:pathLst>
                <a:path extrusionOk="0" h="1341405" w="266985">
                  <a:moveTo>
                    <a:pt x="266986" y="744569"/>
                  </a:moveTo>
                  <a:lnTo>
                    <a:pt x="266986" y="0"/>
                  </a:lnTo>
                  <a:lnTo>
                    <a:pt x="259842" y="0"/>
                  </a:lnTo>
                  <a:lnTo>
                    <a:pt x="259842" y="741617"/>
                  </a:lnTo>
                  <a:lnTo>
                    <a:pt x="13145" y="988314"/>
                  </a:lnTo>
                  <a:lnTo>
                    <a:pt x="13145" y="1308259"/>
                  </a:lnTo>
                  <a:cubicBezTo>
                    <a:pt x="5620" y="1309878"/>
                    <a:pt x="0" y="1316546"/>
                    <a:pt x="0" y="1324642"/>
                  </a:cubicBezTo>
                  <a:cubicBezTo>
                    <a:pt x="0" y="1333881"/>
                    <a:pt x="7525" y="1341406"/>
                    <a:pt x="16764" y="1341406"/>
                  </a:cubicBezTo>
                  <a:cubicBezTo>
                    <a:pt x="26003" y="1341406"/>
                    <a:pt x="33528" y="1333881"/>
                    <a:pt x="33528" y="1324642"/>
                  </a:cubicBezTo>
                  <a:cubicBezTo>
                    <a:pt x="33528" y="1316641"/>
                    <a:pt x="27908" y="1309973"/>
                    <a:pt x="20384" y="1308259"/>
                  </a:cubicBezTo>
                  <a:lnTo>
                    <a:pt x="20384" y="991267"/>
                  </a:lnTo>
                  <a:lnTo>
                    <a:pt x="266986" y="744569"/>
                  </a:lnTo>
                  <a:close/>
                </a:path>
              </a:pathLst>
            </a:custGeom>
            <a:solidFill>
              <a:schemeClr val="accent1"/>
            </a:solidFill>
            <a:ln>
              <a:noFill/>
            </a:ln>
            <a:effectLst>
              <a:outerShdw blurRad="200025" rotWithShape="0" algn="bl" dir="5400000" dist="19050">
                <a:schemeClr val="accent1">
                  <a:alpha val="66666"/>
                </a:scheme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5" name="Google Shape;45;p34"/>
            <p:cNvSpPr/>
            <p:nvPr/>
          </p:nvSpPr>
          <p:spPr>
            <a:xfrm>
              <a:off x="7616094" y="2608992"/>
              <a:ext cx="370998" cy="1562195"/>
            </a:xfrm>
            <a:custGeom>
              <a:rect b="b" l="l" r="r" t="t"/>
              <a:pathLst>
                <a:path extrusionOk="0" h="1562195" w="370998">
                  <a:moveTo>
                    <a:pt x="158496" y="1521905"/>
                  </a:moveTo>
                  <a:lnTo>
                    <a:pt x="158496" y="1225868"/>
                  </a:lnTo>
                  <a:lnTo>
                    <a:pt x="95155" y="1162431"/>
                  </a:lnTo>
                  <a:lnTo>
                    <a:pt x="95155" y="939070"/>
                  </a:lnTo>
                  <a:lnTo>
                    <a:pt x="156210" y="878014"/>
                  </a:lnTo>
                  <a:lnTo>
                    <a:pt x="156210" y="839534"/>
                  </a:lnTo>
                  <a:lnTo>
                    <a:pt x="317659" y="678085"/>
                  </a:lnTo>
                  <a:cubicBezTo>
                    <a:pt x="320897" y="680466"/>
                    <a:pt x="324898" y="681800"/>
                    <a:pt x="329184" y="681800"/>
                  </a:cubicBezTo>
                  <a:cubicBezTo>
                    <a:pt x="340423" y="681800"/>
                    <a:pt x="349568" y="672655"/>
                    <a:pt x="349568" y="661511"/>
                  </a:cubicBezTo>
                  <a:cubicBezTo>
                    <a:pt x="349568" y="650272"/>
                    <a:pt x="340423" y="641128"/>
                    <a:pt x="329184" y="641128"/>
                  </a:cubicBezTo>
                  <a:cubicBezTo>
                    <a:pt x="318040" y="641128"/>
                    <a:pt x="308896" y="650272"/>
                    <a:pt x="308896" y="661511"/>
                  </a:cubicBezTo>
                  <a:cubicBezTo>
                    <a:pt x="308896" y="665797"/>
                    <a:pt x="310229" y="669798"/>
                    <a:pt x="312611" y="673037"/>
                  </a:cubicBezTo>
                  <a:lnTo>
                    <a:pt x="267843" y="717804"/>
                  </a:lnTo>
                  <a:lnTo>
                    <a:pt x="267843" y="635413"/>
                  </a:lnTo>
                  <a:lnTo>
                    <a:pt x="370999" y="532257"/>
                  </a:lnTo>
                  <a:lnTo>
                    <a:pt x="370999" y="273844"/>
                  </a:lnTo>
                  <a:lnTo>
                    <a:pt x="319183" y="222028"/>
                  </a:lnTo>
                  <a:lnTo>
                    <a:pt x="319183" y="0"/>
                  </a:lnTo>
                  <a:lnTo>
                    <a:pt x="312039" y="0"/>
                  </a:lnTo>
                  <a:lnTo>
                    <a:pt x="312039" y="503777"/>
                  </a:lnTo>
                  <a:lnTo>
                    <a:pt x="16669" y="799147"/>
                  </a:lnTo>
                  <a:lnTo>
                    <a:pt x="16669" y="1479995"/>
                  </a:lnTo>
                  <a:cubicBezTo>
                    <a:pt x="7144" y="1481709"/>
                    <a:pt x="0" y="1490091"/>
                    <a:pt x="0" y="1500092"/>
                  </a:cubicBezTo>
                  <a:cubicBezTo>
                    <a:pt x="0" y="1511237"/>
                    <a:pt x="9049" y="1520381"/>
                    <a:pt x="20288" y="1520381"/>
                  </a:cubicBezTo>
                  <a:cubicBezTo>
                    <a:pt x="31528" y="1520381"/>
                    <a:pt x="40577" y="1511237"/>
                    <a:pt x="40577" y="1500092"/>
                  </a:cubicBezTo>
                  <a:cubicBezTo>
                    <a:pt x="40577" y="1490091"/>
                    <a:pt x="33338" y="1481709"/>
                    <a:pt x="23813" y="1479995"/>
                  </a:cubicBezTo>
                  <a:lnTo>
                    <a:pt x="23813" y="802100"/>
                  </a:lnTo>
                  <a:lnTo>
                    <a:pt x="319183" y="506730"/>
                  </a:lnTo>
                  <a:lnTo>
                    <a:pt x="319183" y="232124"/>
                  </a:lnTo>
                  <a:lnTo>
                    <a:pt x="363855" y="276796"/>
                  </a:lnTo>
                  <a:lnTo>
                    <a:pt x="363855" y="529304"/>
                  </a:lnTo>
                  <a:lnTo>
                    <a:pt x="260699" y="632460"/>
                  </a:lnTo>
                  <a:lnTo>
                    <a:pt x="260699" y="724948"/>
                  </a:lnTo>
                  <a:lnTo>
                    <a:pt x="260699" y="724948"/>
                  </a:lnTo>
                  <a:lnTo>
                    <a:pt x="149066" y="836485"/>
                  </a:lnTo>
                  <a:lnTo>
                    <a:pt x="149066" y="874967"/>
                  </a:lnTo>
                  <a:lnTo>
                    <a:pt x="95155" y="928973"/>
                  </a:lnTo>
                  <a:lnTo>
                    <a:pt x="95155" y="821341"/>
                  </a:lnTo>
                  <a:lnTo>
                    <a:pt x="178498" y="738092"/>
                  </a:lnTo>
                  <a:cubicBezTo>
                    <a:pt x="181737" y="740473"/>
                    <a:pt x="185738" y="741807"/>
                    <a:pt x="190024" y="741807"/>
                  </a:cubicBezTo>
                  <a:cubicBezTo>
                    <a:pt x="201263" y="741807"/>
                    <a:pt x="210312" y="732663"/>
                    <a:pt x="210312" y="721423"/>
                  </a:cubicBezTo>
                  <a:cubicBezTo>
                    <a:pt x="210312" y="710279"/>
                    <a:pt x="201263" y="701135"/>
                    <a:pt x="190024" y="701135"/>
                  </a:cubicBezTo>
                  <a:cubicBezTo>
                    <a:pt x="178784" y="701135"/>
                    <a:pt x="169736" y="710279"/>
                    <a:pt x="169736" y="721423"/>
                  </a:cubicBezTo>
                  <a:cubicBezTo>
                    <a:pt x="169736" y="725805"/>
                    <a:pt x="171069" y="729805"/>
                    <a:pt x="173355" y="733044"/>
                  </a:cubicBezTo>
                  <a:lnTo>
                    <a:pt x="88011" y="818388"/>
                  </a:lnTo>
                  <a:lnTo>
                    <a:pt x="88011" y="1165384"/>
                  </a:lnTo>
                  <a:lnTo>
                    <a:pt x="151352" y="1228820"/>
                  </a:lnTo>
                  <a:lnTo>
                    <a:pt x="151352" y="1521905"/>
                  </a:lnTo>
                  <a:cubicBezTo>
                    <a:pt x="141732" y="1523524"/>
                    <a:pt x="134493" y="1531906"/>
                    <a:pt x="134493" y="1541907"/>
                  </a:cubicBezTo>
                  <a:cubicBezTo>
                    <a:pt x="134493" y="1553147"/>
                    <a:pt x="143542" y="1562195"/>
                    <a:pt x="154781" y="1562195"/>
                  </a:cubicBezTo>
                  <a:cubicBezTo>
                    <a:pt x="166021" y="1562195"/>
                    <a:pt x="175070" y="1553147"/>
                    <a:pt x="175070" y="1541907"/>
                  </a:cubicBezTo>
                  <a:cubicBezTo>
                    <a:pt x="175070" y="1532001"/>
                    <a:pt x="167926" y="1523714"/>
                    <a:pt x="158496" y="1521905"/>
                  </a:cubicBezTo>
                  <a:close/>
                  <a:moveTo>
                    <a:pt x="316039" y="661511"/>
                  </a:moveTo>
                  <a:cubicBezTo>
                    <a:pt x="316039" y="654177"/>
                    <a:pt x="321945" y="648272"/>
                    <a:pt x="329184" y="648272"/>
                  </a:cubicBezTo>
                  <a:cubicBezTo>
                    <a:pt x="336518" y="648272"/>
                    <a:pt x="342424" y="654177"/>
                    <a:pt x="342424" y="661511"/>
                  </a:cubicBezTo>
                  <a:cubicBezTo>
                    <a:pt x="342424" y="668750"/>
                    <a:pt x="336518" y="674656"/>
                    <a:pt x="329184" y="674656"/>
                  </a:cubicBezTo>
                  <a:cubicBezTo>
                    <a:pt x="326898" y="674656"/>
                    <a:pt x="324707" y="674084"/>
                    <a:pt x="322802" y="672941"/>
                  </a:cubicBezTo>
                  <a:cubicBezTo>
                    <a:pt x="320707" y="671798"/>
                    <a:pt x="318897" y="669988"/>
                    <a:pt x="317754" y="667893"/>
                  </a:cubicBezTo>
                  <a:cubicBezTo>
                    <a:pt x="316611" y="665988"/>
                    <a:pt x="316039" y="663797"/>
                    <a:pt x="316039" y="661511"/>
                  </a:cubicBezTo>
                  <a:close/>
                  <a:moveTo>
                    <a:pt x="33433" y="1500092"/>
                  </a:moveTo>
                  <a:cubicBezTo>
                    <a:pt x="33433" y="1507331"/>
                    <a:pt x="27527" y="1513237"/>
                    <a:pt x="20288" y="1513237"/>
                  </a:cubicBezTo>
                  <a:cubicBezTo>
                    <a:pt x="13049" y="1513237"/>
                    <a:pt x="7144" y="1507331"/>
                    <a:pt x="7144" y="1500092"/>
                  </a:cubicBezTo>
                  <a:cubicBezTo>
                    <a:pt x="7144" y="1493996"/>
                    <a:pt x="11144" y="1488948"/>
                    <a:pt x="16669" y="1487424"/>
                  </a:cubicBezTo>
                  <a:cubicBezTo>
                    <a:pt x="17812" y="1487043"/>
                    <a:pt x="19050" y="1486853"/>
                    <a:pt x="20288" y="1486853"/>
                  </a:cubicBezTo>
                  <a:cubicBezTo>
                    <a:pt x="21527" y="1486853"/>
                    <a:pt x="22670" y="1487043"/>
                    <a:pt x="23813" y="1487424"/>
                  </a:cubicBezTo>
                  <a:cubicBezTo>
                    <a:pt x="29337" y="1488853"/>
                    <a:pt x="33433" y="1493996"/>
                    <a:pt x="33433" y="1500092"/>
                  </a:cubicBezTo>
                  <a:close/>
                  <a:moveTo>
                    <a:pt x="176879" y="721423"/>
                  </a:moveTo>
                  <a:cubicBezTo>
                    <a:pt x="176879" y="714184"/>
                    <a:pt x="182785" y="708279"/>
                    <a:pt x="190024" y="708279"/>
                  </a:cubicBezTo>
                  <a:cubicBezTo>
                    <a:pt x="197263" y="708279"/>
                    <a:pt x="203168" y="714184"/>
                    <a:pt x="203168" y="721423"/>
                  </a:cubicBezTo>
                  <a:cubicBezTo>
                    <a:pt x="203168" y="728758"/>
                    <a:pt x="197263" y="734663"/>
                    <a:pt x="190024" y="734663"/>
                  </a:cubicBezTo>
                  <a:cubicBezTo>
                    <a:pt x="187738" y="734663"/>
                    <a:pt x="185547" y="734092"/>
                    <a:pt x="183642" y="732949"/>
                  </a:cubicBezTo>
                  <a:cubicBezTo>
                    <a:pt x="181546" y="731806"/>
                    <a:pt x="179737" y="730091"/>
                    <a:pt x="178594" y="727901"/>
                  </a:cubicBezTo>
                  <a:cubicBezTo>
                    <a:pt x="177451" y="725996"/>
                    <a:pt x="176879" y="723805"/>
                    <a:pt x="176879" y="721423"/>
                  </a:cubicBezTo>
                  <a:close/>
                  <a:moveTo>
                    <a:pt x="154781" y="1555052"/>
                  </a:moveTo>
                  <a:cubicBezTo>
                    <a:pt x="147542" y="1555052"/>
                    <a:pt x="141637" y="1549146"/>
                    <a:pt x="141637" y="1541907"/>
                  </a:cubicBezTo>
                  <a:cubicBezTo>
                    <a:pt x="141637" y="1535811"/>
                    <a:pt x="145733" y="1530763"/>
                    <a:pt x="151352" y="1529239"/>
                  </a:cubicBezTo>
                  <a:cubicBezTo>
                    <a:pt x="152495" y="1528953"/>
                    <a:pt x="153638" y="1528763"/>
                    <a:pt x="154781" y="1528763"/>
                  </a:cubicBezTo>
                  <a:cubicBezTo>
                    <a:pt x="156115" y="1528763"/>
                    <a:pt x="157353" y="1528953"/>
                    <a:pt x="158496" y="1529334"/>
                  </a:cubicBezTo>
                  <a:cubicBezTo>
                    <a:pt x="163925" y="1530953"/>
                    <a:pt x="167926" y="1536002"/>
                    <a:pt x="167926" y="1541907"/>
                  </a:cubicBezTo>
                  <a:cubicBezTo>
                    <a:pt x="167926" y="1549146"/>
                    <a:pt x="162020" y="1555052"/>
                    <a:pt x="154781" y="1555052"/>
                  </a:cubicBezTo>
                  <a:close/>
                </a:path>
              </a:pathLst>
            </a:custGeom>
            <a:solidFill>
              <a:schemeClr val="accent1"/>
            </a:solidFill>
            <a:ln>
              <a:noFill/>
            </a:ln>
            <a:effectLst>
              <a:outerShdw blurRad="200025" rotWithShape="0" algn="bl" dir="5400000" dist="19050">
                <a:schemeClr val="accent1">
                  <a:alpha val="66666"/>
                </a:scheme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6" name="Google Shape;46;p34"/>
            <p:cNvSpPr/>
            <p:nvPr/>
          </p:nvSpPr>
          <p:spPr>
            <a:xfrm>
              <a:off x="7666005" y="3837621"/>
              <a:ext cx="75628" cy="444531"/>
            </a:xfrm>
            <a:custGeom>
              <a:rect b="b" l="l" r="r" t="t"/>
              <a:pathLst>
                <a:path extrusionOk="0" h="444531" w="75628">
                  <a:moveTo>
                    <a:pt x="58865" y="404146"/>
                  </a:moveTo>
                  <a:lnTo>
                    <a:pt x="58865" y="53816"/>
                  </a:lnTo>
                  <a:lnTo>
                    <a:pt x="30861" y="25813"/>
                  </a:lnTo>
                  <a:cubicBezTo>
                    <a:pt x="32576" y="23241"/>
                    <a:pt x="33528" y="20098"/>
                    <a:pt x="33528" y="16764"/>
                  </a:cubicBezTo>
                  <a:cubicBezTo>
                    <a:pt x="33528" y="7525"/>
                    <a:pt x="26003" y="0"/>
                    <a:pt x="16764" y="0"/>
                  </a:cubicBezTo>
                  <a:cubicBezTo>
                    <a:pt x="7525" y="0"/>
                    <a:pt x="0" y="7525"/>
                    <a:pt x="0" y="16764"/>
                  </a:cubicBezTo>
                  <a:cubicBezTo>
                    <a:pt x="0" y="26003"/>
                    <a:pt x="7525" y="33528"/>
                    <a:pt x="16764" y="33528"/>
                  </a:cubicBezTo>
                  <a:cubicBezTo>
                    <a:pt x="20098" y="33528"/>
                    <a:pt x="23146" y="32480"/>
                    <a:pt x="25813" y="30861"/>
                  </a:cubicBezTo>
                  <a:lnTo>
                    <a:pt x="25813" y="30861"/>
                  </a:lnTo>
                  <a:lnTo>
                    <a:pt x="51721" y="56769"/>
                  </a:lnTo>
                  <a:lnTo>
                    <a:pt x="51721" y="404146"/>
                  </a:lnTo>
                  <a:cubicBezTo>
                    <a:pt x="42196" y="405860"/>
                    <a:pt x="34957" y="414242"/>
                    <a:pt x="34957" y="424148"/>
                  </a:cubicBezTo>
                  <a:cubicBezTo>
                    <a:pt x="34957" y="435388"/>
                    <a:pt x="44101" y="444532"/>
                    <a:pt x="55341" y="444532"/>
                  </a:cubicBezTo>
                  <a:cubicBezTo>
                    <a:pt x="66485" y="444532"/>
                    <a:pt x="75629" y="435388"/>
                    <a:pt x="75629" y="424148"/>
                  </a:cubicBezTo>
                  <a:cubicBezTo>
                    <a:pt x="75629" y="414242"/>
                    <a:pt x="68294" y="405860"/>
                    <a:pt x="58865" y="404146"/>
                  </a:cubicBezTo>
                  <a:close/>
                  <a:moveTo>
                    <a:pt x="55341" y="437388"/>
                  </a:moveTo>
                  <a:cubicBezTo>
                    <a:pt x="48006" y="437388"/>
                    <a:pt x="42101" y="431483"/>
                    <a:pt x="42101" y="424148"/>
                  </a:cubicBezTo>
                  <a:cubicBezTo>
                    <a:pt x="42101" y="418147"/>
                    <a:pt x="46101" y="413099"/>
                    <a:pt x="51721" y="411575"/>
                  </a:cubicBezTo>
                  <a:cubicBezTo>
                    <a:pt x="52864" y="411194"/>
                    <a:pt x="54102" y="411004"/>
                    <a:pt x="55341" y="411004"/>
                  </a:cubicBezTo>
                  <a:cubicBezTo>
                    <a:pt x="56579" y="411004"/>
                    <a:pt x="57722" y="411194"/>
                    <a:pt x="58865" y="411575"/>
                  </a:cubicBezTo>
                  <a:cubicBezTo>
                    <a:pt x="64389" y="413004"/>
                    <a:pt x="68485" y="418147"/>
                    <a:pt x="68485" y="424148"/>
                  </a:cubicBezTo>
                  <a:cubicBezTo>
                    <a:pt x="68485" y="431483"/>
                    <a:pt x="62579" y="437388"/>
                    <a:pt x="55341" y="437388"/>
                  </a:cubicBezTo>
                  <a:close/>
                </a:path>
              </a:pathLst>
            </a:custGeom>
            <a:solidFill>
              <a:schemeClr val="accent1"/>
            </a:solidFill>
            <a:ln>
              <a:noFill/>
            </a:ln>
            <a:effectLst>
              <a:outerShdw blurRad="200025" rotWithShape="0" algn="bl" dir="5400000" dist="19050">
                <a:schemeClr val="accent1">
                  <a:alpha val="66666"/>
                </a:scheme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7" name="Google Shape;47;p34"/>
            <p:cNvSpPr/>
            <p:nvPr/>
          </p:nvSpPr>
          <p:spPr>
            <a:xfrm>
              <a:off x="7350442" y="3539870"/>
              <a:ext cx="240982" cy="701039"/>
            </a:xfrm>
            <a:custGeom>
              <a:rect b="b" l="l" r="r" t="t"/>
              <a:pathLst>
                <a:path extrusionOk="0" h="701039" w="240982">
                  <a:moveTo>
                    <a:pt x="227838" y="667893"/>
                  </a:moveTo>
                  <a:lnTo>
                    <a:pt x="227838" y="410146"/>
                  </a:lnTo>
                  <a:lnTo>
                    <a:pt x="160210" y="342519"/>
                  </a:lnTo>
                  <a:lnTo>
                    <a:pt x="160210" y="214503"/>
                  </a:lnTo>
                  <a:cubicBezTo>
                    <a:pt x="169545" y="212693"/>
                    <a:pt x="176689" y="204407"/>
                    <a:pt x="176689" y="194596"/>
                  </a:cubicBezTo>
                  <a:cubicBezTo>
                    <a:pt x="176689" y="183356"/>
                    <a:pt x="167545" y="174308"/>
                    <a:pt x="156400" y="174308"/>
                  </a:cubicBezTo>
                  <a:cubicBezTo>
                    <a:pt x="145161" y="174308"/>
                    <a:pt x="136017" y="183356"/>
                    <a:pt x="136017" y="194596"/>
                  </a:cubicBezTo>
                  <a:cubicBezTo>
                    <a:pt x="136017" y="204597"/>
                    <a:pt x="143446" y="212979"/>
                    <a:pt x="153067" y="214598"/>
                  </a:cubicBezTo>
                  <a:lnTo>
                    <a:pt x="153067" y="345472"/>
                  </a:lnTo>
                  <a:lnTo>
                    <a:pt x="220694" y="413099"/>
                  </a:lnTo>
                  <a:lnTo>
                    <a:pt x="220694" y="493681"/>
                  </a:lnTo>
                  <a:lnTo>
                    <a:pt x="103441" y="376428"/>
                  </a:lnTo>
                  <a:lnTo>
                    <a:pt x="103441" y="216122"/>
                  </a:lnTo>
                  <a:lnTo>
                    <a:pt x="23813" y="136493"/>
                  </a:lnTo>
                  <a:lnTo>
                    <a:pt x="23813" y="40291"/>
                  </a:lnTo>
                  <a:cubicBezTo>
                    <a:pt x="33242" y="38576"/>
                    <a:pt x="40576" y="30290"/>
                    <a:pt x="40576" y="20288"/>
                  </a:cubicBezTo>
                  <a:cubicBezTo>
                    <a:pt x="40576" y="9144"/>
                    <a:pt x="31432" y="0"/>
                    <a:pt x="20288" y="0"/>
                  </a:cubicBezTo>
                  <a:cubicBezTo>
                    <a:pt x="9049" y="0"/>
                    <a:pt x="0" y="9144"/>
                    <a:pt x="0" y="20288"/>
                  </a:cubicBezTo>
                  <a:cubicBezTo>
                    <a:pt x="0" y="30290"/>
                    <a:pt x="7144" y="38576"/>
                    <a:pt x="16669" y="40291"/>
                  </a:cubicBezTo>
                  <a:lnTo>
                    <a:pt x="16669" y="139446"/>
                  </a:lnTo>
                  <a:lnTo>
                    <a:pt x="96298" y="219075"/>
                  </a:lnTo>
                  <a:lnTo>
                    <a:pt x="96298" y="379381"/>
                  </a:lnTo>
                  <a:lnTo>
                    <a:pt x="220694" y="503777"/>
                  </a:lnTo>
                  <a:lnTo>
                    <a:pt x="220694" y="667893"/>
                  </a:lnTo>
                  <a:cubicBezTo>
                    <a:pt x="213169" y="669512"/>
                    <a:pt x="207454" y="676180"/>
                    <a:pt x="207454" y="684276"/>
                  </a:cubicBezTo>
                  <a:cubicBezTo>
                    <a:pt x="207454" y="693515"/>
                    <a:pt x="214979" y="701040"/>
                    <a:pt x="224218" y="701040"/>
                  </a:cubicBezTo>
                  <a:cubicBezTo>
                    <a:pt x="233458" y="701040"/>
                    <a:pt x="240982" y="693515"/>
                    <a:pt x="240982" y="684276"/>
                  </a:cubicBezTo>
                  <a:cubicBezTo>
                    <a:pt x="240887" y="676275"/>
                    <a:pt x="235267" y="669608"/>
                    <a:pt x="227838" y="667893"/>
                  </a:cubicBezTo>
                  <a:close/>
                  <a:moveTo>
                    <a:pt x="143161" y="194596"/>
                  </a:moveTo>
                  <a:cubicBezTo>
                    <a:pt x="143161" y="187357"/>
                    <a:pt x="149066" y="181451"/>
                    <a:pt x="156400" y="181451"/>
                  </a:cubicBezTo>
                  <a:cubicBezTo>
                    <a:pt x="163639" y="181451"/>
                    <a:pt x="169545" y="187357"/>
                    <a:pt x="169545" y="194596"/>
                  </a:cubicBezTo>
                  <a:cubicBezTo>
                    <a:pt x="169545" y="200501"/>
                    <a:pt x="165640" y="205550"/>
                    <a:pt x="160210" y="207074"/>
                  </a:cubicBezTo>
                  <a:cubicBezTo>
                    <a:pt x="158972" y="207550"/>
                    <a:pt x="157734" y="207740"/>
                    <a:pt x="156400" y="207740"/>
                  </a:cubicBezTo>
                  <a:cubicBezTo>
                    <a:pt x="155257" y="207740"/>
                    <a:pt x="154114" y="207550"/>
                    <a:pt x="153067" y="207264"/>
                  </a:cubicBezTo>
                  <a:cubicBezTo>
                    <a:pt x="147352" y="205835"/>
                    <a:pt x="143161" y="200692"/>
                    <a:pt x="143161" y="194596"/>
                  </a:cubicBezTo>
                  <a:close/>
                  <a:moveTo>
                    <a:pt x="7144" y="20288"/>
                  </a:moveTo>
                  <a:cubicBezTo>
                    <a:pt x="7144" y="13049"/>
                    <a:pt x="13049" y="7144"/>
                    <a:pt x="20288" y="7144"/>
                  </a:cubicBezTo>
                  <a:cubicBezTo>
                    <a:pt x="27527" y="7144"/>
                    <a:pt x="33433" y="13049"/>
                    <a:pt x="33433" y="20288"/>
                  </a:cubicBezTo>
                  <a:cubicBezTo>
                    <a:pt x="33433" y="26289"/>
                    <a:pt x="29337" y="31433"/>
                    <a:pt x="23813" y="32861"/>
                  </a:cubicBezTo>
                  <a:cubicBezTo>
                    <a:pt x="22669" y="33242"/>
                    <a:pt x="21526" y="33433"/>
                    <a:pt x="20288" y="33433"/>
                  </a:cubicBezTo>
                  <a:cubicBezTo>
                    <a:pt x="19050" y="33433"/>
                    <a:pt x="17812" y="33242"/>
                    <a:pt x="16669" y="32861"/>
                  </a:cubicBezTo>
                  <a:cubicBezTo>
                    <a:pt x="11144" y="31337"/>
                    <a:pt x="7144" y="26289"/>
                    <a:pt x="7144" y="20288"/>
                  </a:cubicBezTo>
                  <a:close/>
                </a:path>
              </a:pathLst>
            </a:custGeom>
            <a:solidFill>
              <a:schemeClr val="accent1"/>
            </a:solidFill>
            <a:ln>
              <a:noFill/>
            </a:ln>
            <a:effectLst>
              <a:outerShdw blurRad="200025" rotWithShape="0" algn="bl" dir="5400000" dist="19050">
                <a:schemeClr val="accent1">
                  <a:alpha val="66666"/>
                </a:scheme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8" name="Google Shape;48;p34"/>
            <p:cNvSpPr/>
            <p:nvPr/>
          </p:nvSpPr>
          <p:spPr>
            <a:xfrm>
              <a:off x="7557897" y="2823590"/>
              <a:ext cx="322706" cy="857440"/>
            </a:xfrm>
            <a:custGeom>
              <a:rect b="b" l="l" r="r" t="t"/>
              <a:pathLst>
                <a:path extrusionOk="0" h="857440" w="322706">
                  <a:moveTo>
                    <a:pt x="20098" y="824293"/>
                  </a:moveTo>
                  <a:lnTo>
                    <a:pt x="20098" y="561213"/>
                  </a:lnTo>
                  <a:lnTo>
                    <a:pt x="309563" y="271748"/>
                  </a:lnTo>
                  <a:lnTo>
                    <a:pt x="309563" y="33147"/>
                  </a:lnTo>
                  <a:cubicBezTo>
                    <a:pt x="317087" y="31528"/>
                    <a:pt x="322707" y="24860"/>
                    <a:pt x="322707" y="16764"/>
                  </a:cubicBezTo>
                  <a:cubicBezTo>
                    <a:pt x="322707" y="7525"/>
                    <a:pt x="315182" y="0"/>
                    <a:pt x="305943" y="0"/>
                  </a:cubicBezTo>
                  <a:cubicBezTo>
                    <a:pt x="296704" y="0"/>
                    <a:pt x="289179" y="7525"/>
                    <a:pt x="289179" y="16764"/>
                  </a:cubicBezTo>
                  <a:cubicBezTo>
                    <a:pt x="289179" y="24765"/>
                    <a:pt x="294799" y="31432"/>
                    <a:pt x="302323" y="33147"/>
                  </a:cubicBezTo>
                  <a:lnTo>
                    <a:pt x="302323" y="268796"/>
                  </a:lnTo>
                  <a:lnTo>
                    <a:pt x="12859" y="558260"/>
                  </a:lnTo>
                  <a:lnTo>
                    <a:pt x="12859" y="824389"/>
                  </a:lnTo>
                  <a:cubicBezTo>
                    <a:pt x="5524" y="826103"/>
                    <a:pt x="0" y="832771"/>
                    <a:pt x="0" y="840676"/>
                  </a:cubicBezTo>
                  <a:cubicBezTo>
                    <a:pt x="0" y="849916"/>
                    <a:pt x="7525" y="857441"/>
                    <a:pt x="16764" y="857441"/>
                  </a:cubicBezTo>
                  <a:cubicBezTo>
                    <a:pt x="26003" y="857441"/>
                    <a:pt x="33528" y="849916"/>
                    <a:pt x="33528" y="840676"/>
                  </a:cubicBezTo>
                  <a:cubicBezTo>
                    <a:pt x="33528" y="832580"/>
                    <a:pt x="27718" y="825818"/>
                    <a:pt x="20098" y="824293"/>
                  </a:cubicBezTo>
                  <a:close/>
                </a:path>
              </a:pathLst>
            </a:custGeom>
            <a:solidFill>
              <a:schemeClr val="accent1"/>
            </a:solidFill>
            <a:ln>
              <a:noFill/>
            </a:ln>
            <a:effectLst>
              <a:outerShdw blurRad="200025" rotWithShape="0" algn="bl" dir="5400000" dist="19050">
                <a:schemeClr val="accent1">
                  <a:alpha val="66666"/>
                </a:scheme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1_1_1_1_1">
    <p:spTree>
      <p:nvGrpSpPr>
        <p:cNvPr id="49" name="Shape 49"/>
        <p:cNvGrpSpPr/>
        <p:nvPr/>
      </p:nvGrpSpPr>
      <p:grpSpPr>
        <a:xfrm>
          <a:off x="0" y="0"/>
          <a:ext cx="0" cy="0"/>
          <a:chOff x="0" y="0"/>
          <a:chExt cx="0" cy="0"/>
        </a:xfrm>
      </p:grpSpPr>
      <p:sp>
        <p:nvSpPr>
          <p:cNvPr id="50" name="Google Shape;50;p35"/>
          <p:cNvSpPr txBox="1"/>
          <p:nvPr>
            <p:ph type="title"/>
          </p:nvPr>
        </p:nvSpPr>
        <p:spPr>
          <a:xfrm>
            <a:off x="1584063" y="1543600"/>
            <a:ext cx="2337300" cy="3918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2200"/>
              <a:buNone/>
              <a:defRPr sz="2200"/>
            </a:lvl1pPr>
            <a:lvl2pPr lvl="1" algn="ctr">
              <a:lnSpc>
                <a:spcPct val="100000"/>
              </a:lnSpc>
              <a:spcBef>
                <a:spcPts val="0"/>
              </a:spcBef>
              <a:spcAft>
                <a:spcPts val="0"/>
              </a:spcAft>
              <a:buSzPts val="2200"/>
              <a:buFont typeface="Oswald"/>
              <a:buNone/>
              <a:defRPr sz="2200">
                <a:latin typeface="Oswald"/>
                <a:ea typeface="Oswald"/>
                <a:cs typeface="Oswald"/>
                <a:sym typeface="Oswald"/>
              </a:defRPr>
            </a:lvl2pPr>
            <a:lvl3pPr lvl="2" algn="ctr">
              <a:lnSpc>
                <a:spcPct val="100000"/>
              </a:lnSpc>
              <a:spcBef>
                <a:spcPts val="0"/>
              </a:spcBef>
              <a:spcAft>
                <a:spcPts val="0"/>
              </a:spcAft>
              <a:buSzPts val="2200"/>
              <a:buFont typeface="Oswald"/>
              <a:buNone/>
              <a:defRPr sz="2200">
                <a:latin typeface="Oswald"/>
                <a:ea typeface="Oswald"/>
                <a:cs typeface="Oswald"/>
                <a:sym typeface="Oswald"/>
              </a:defRPr>
            </a:lvl3pPr>
            <a:lvl4pPr lvl="3" algn="ctr">
              <a:lnSpc>
                <a:spcPct val="100000"/>
              </a:lnSpc>
              <a:spcBef>
                <a:spcPts val="0"/>
              </a:spcBef>
              <a:spcAft>
                <a:spcPts val="0"/>
              </a:spcAft>
              <a:buSzPts val="2200"/>
              <a:buFont typeface="Oswald"/>
              <a:buNone/>
              <a:defRPr sz="2200">
                <a:latin typeface="Oswald"/>
                <a:ea typeface="Oswald"/>
                <a:cs typeface="Oswald"/>
                <a:sym typeface="Oswald"/>
              </a:defRPr>
            </a:lvl4pPr>
            <a:lvl5pPr lvl="4" algn="ctr">
              <a:lnSpc>
                <a:spcPct val="100000"/>
              </a:lnSpc>
              <a:spcBef>
                <a:spcPts val="0"/>
              </a:spcBef>
              <a:spcAft>
                <a:spcPts val="0"/>
              </a:spcAft>
              <a:buSzPts val="2200"/>
              <a:buFont typeface="Oswald"/>
              <a:buNone/>
              <a:defRPr sz="2200">
                <a:latin typeface="Oswald"/>
                <a:ea typeface="Oswald"/>
                <a:cs typeface="Oswald"/>
                <a:sym typeface="Oswald"/>
              </a:defRPr>
            </a:lvl5pPr>
            <a:lvl6pPr lvl="5" algn="ctr">
              <a:lnSpc>
                <a:spcPct val="100000"/>
              </a:lnSpc>
              <a:spcBef>
                <a:spcPts val="0"/>
              </a:spcBef>
              <a:spcAft>
                <a:spcPts val="0"/>
              </a:spcAft>
              <a:buSzPts val="2200"/>
              <a:buFont typeface="Oswald"/>
              <a:buNone/>
              <a:defRPr sz="2200">
                <a:latin typeface="Oswald"/>
                <a:ea typeface="Oswald"/>
                <a:cs typeface="Oswald"/>
                <a:sym typeface="Oswald"/>
              </a:defRPr>
            </a:lvl6pPr>
            <a:lvl7pPr lvl="6" algn="ctr">
              <a:lnSpc>
                <a:spcPct val="100000"/>
              </a:lnSpc>
              <a:spcBef>
                <a:spcPts val="0"/>
              </a:spcBef>
              <a:spcAft>
                <a:spcPts val="0"/>
              </a:spcAft>
              <a:buSzPts val="2200"/>
              <a:buFont typeface="Oswald"/>
              <a:buNone/>
              <a:defRPr sz="2200">
                <a:latin typeface="Oswald"/>
                <a:ea typeface="Oswald"/>
                <a:cs typeface="Oswald"/>
                <a:sym typeface="Oswald"/>
              </a:defRPr>
            </a:lvl7pPr>
            <a:lvl8pPr lvl="7" algn="ctr">
              <a:lnSpc>
                <a:spcPct val="100000"/>
              </a:lnSpc>
              <a:spcBef>
                <a:spcPts val="0"/>
              </a:spcBef>
              <a:spcAft>
                <a:spcPts val="0"/>
              </a:spcAft>
              <a:buSzPts val="2200"/>
              <a:buFont typeface="Oswald"/>
              <a:buNone/>
              <a:defRPr sz="2200">
                <a:latin typeface="Oswald"/>
                <a:ea typeface="Oswald"/>
                <a:cs typeface="Oswald"/>
                <a:sym typeface="Oswald"/>
              </a:defRPr>
            </a:lvl8pPr>
            <a:lvl9pPr lvl="8" algn="ctr">
              <a:lnSpc>
                <a:spcPct val="100000"/>
              </a:lnSpc>
              <a:spcBef>
                <a:spcPts val="0"/>
              </a:spcBef>
              <a:spcAft>
                <a:spcPts val="0"/>
              </a:spcAft>
              <a:buSzPts val="2200"/>
              <a:buFont typeface="Oswald"/>
              <a:buNone/>
              <a:defRPr sz="2200">
                <a:latin typeface="Oswald"/>
                <a:ea typeface="Oswald"/>
                <a:cs typeface="Oswald"/>
                <a:sym typeface="Oswald"/>
              </a:defRPr>
            </a:lvl9pPr>
          </a:lstStyle>
          <a:p/>
        </p:txBody>
      </p:sp>
      <p:sp>
        <p:nvSpPr>
          <p:cNvPr id="51" name="Google Shape;51;p35"/>
          <p:cNvSpPr txBox="1"/>
          <p:nvPr>
            <p:ph idx="1" type="subTitle"/>
          </p:nvPr>
        </p:nvSpPr>
        <p:spPr>
          <a:xfrm>
            <a:off x="1584063" y="1938600"/>
            <a:ext cx="2337300" cy="722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1pPr>
            <a:lvl2pPr lvl="1" algn="ctr">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2pPr>
            <a:lvl3pPr lvl="2" algn="ctr">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3pPr>
            <a:lvl4pPr lvl="3" algn="ctr">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4pPr>
            <a:lvl5pPr lvl="4" algn="ctr">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5pPr>
            <a:lvl6pPr lvl="5" algn="ctr">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6pPr>
            <a:lvl7pPr lvl="6" algn="ctr">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7pPr>
            <a:lvl8pPr lvl="7" algn="ctr">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8pPr>
            <a:lvl9pPr lvl="8" algn="ctr">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9pPr>
          </a:lstStyle>
          <a:p/>
        </p:txBody>
      </p:sp>
      <p:sp>
        <p:nvSpPr>
          <p:cNvPr id="52" name="Google Shape;52;p35"/>
          <p:cNvSpPr txBox="1"/>
          <p:nvPr>
            <p:ph idx="2" type="title"/>
          </p:nvPr>
        </p:nvSpPr>
        <p:spPr>
          <a:xfrm>
            <a:off x="5704788" y="1543600"/>
            <a:ext cx="2340900" cy="3918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2200"/>
              <a:buNone/>
              <a:defRPr sz="2200"/>
            </a:lvl1pPr>
            <a:lvl2pPr lvl="1" algn="ctr">
              <a:lnSpc>
                <a:spcPct val="100000"/>
              </a:lnSpc>
              <a:spcBef>
                <a:spcPts val="0"/>
              </a:spcBef>
              <a:spcAft>
                <a:spcPts val="0"/>
              </a:spcAft>
              <a:buSzPts val="2200"/>
              <a:buFont typeface="Oswald"/>
              <a:buNone/>
              <a:defRPr sz="2200">
                <a:latin typeface="Oswald"/>
                <a:ea typeface="Oswald"/>
                <a:cs typeface="Oswald"/>
                <a:sym typeface="Oswald"/>
              </a:defRPr>
            </a:lvl2pPr>
            <a:lvl3pPr lvl="2" algn="ctr">
              <a:lnSpc>
                <a:spcPct val="100000"/>
              </a:lnSpc>
              <a:spcBef>
                <a:spcPts val="0"/>
              </a:spcBef>
              <a:spcAft>
                <a:spcPts val="0"/>
              </a:spcAft>
              <a:buSzPts val="2200"/>
              <a:buFont typeface="Oswald"/>
              <a:buNone/>
              <a:defRPr sz="2200">
                <a:latin typeface="Oswald"/>
                <a:ea typeface="Oswald"/>
                <a:cs typeface="Oswald"/>
                <a:sym typeface="Oswald"/>
              </a:defRPr>
            </a:lvl3pPr>
            <a:lvl4pPr lvl="3" algn="ctr">
              <a:lnSpc>
                <a:spcPct val="100000"/>
              </a:lnSpc>
              <a:spcBef>
                <a:spcPts val="0"/>
              </a:spcBef>
              <a:spcAft>
                <a:spcPts val="0"/>
              </a:spcAft>
              <a:buSzPts val="2200"/>
              <a:buFont typeface="Oswald"/>
              <a:buNone/>
              <a:defRPr sz="2200">
                <a:latin typeface="Oswald"/>
                <a:ea typeface="Oswald"/>
                <a:cs typeface="Oswald"/>
                <a:sym typeface="Oswald"/>
              </a:defRPr>
            </a:lvl4pPr>
            <a:lvl5pPr lvl="4" algn="ctr">
              <a:lnSpc>
                <a:spcPct val="100000"/>
              </a:lnSpc>
              <a:spcBef>
                <a:spcPts val="0"/>
              </a:spcBef>
              <a:spcAft>
                <a:spcPts val="0"/>
              </a:spcAft>
              <a:buSzPts val="2200"/>
              <a:buFont typeface="Oswald"/>
              <a:buNone/>
              <a:defRPr sz="2200">
                <a:latin typeface="Oswald"/>
                <a:ea typeface="Oswald"/>
                <a:cs typeface="Oswald"/>
                <a:sym typeface="Oswald"/>
              </a:defRPr>
            </a:lvl5pPr>
            <a:lvl6pPr lvl="5" algn="ctr">
              <a:lnSpc>
                <a:spcPct val="100000"/>
              </a:lnSpc>
              <a:spcBef>
                <a:spcPts val="0"/>
              </a:spcBef>
              <a:spcAft>
                <a:spcPts val="0"/>
              </a:spcAft>
              <a:buSzPts val="2200"/>
              <a:buFont typeface="Oswald"/>
              <a:buNone/>
              <a:defRPr sz="2200">
                <a:latin typeface="Oswald"/>
                <a:ea typeface="Oswald"/>
                <a:cs typeface="Oswald"/>
                <a:sym typeface="Oswald"/>
              </a:defRPr>
            </a:lvl6pPr>
            <a:lvl7pPr lvl="6" algn="ctr">
              <a:lnSpc>
                <a:spcPct val="100000"/>
              </a:lnSpc>
              <a:spcBef>
                <a:spcPts val="0"/>
              </a:spcBef>
              <a:spcAft>
                <a:spcPts val="0"/>
              </a:spcAft>
              <a:buSzPts val="2200"/>
              <a:buFont typeface="Oswald"/>
              <a:buNone/>
              <a:defRPr sz="2200">
                <a:latin typeface="Oswald"/>
                <a:ea typeface="Oswald"/>
                <a:cs typeface="Oswald"/>
                <a:sym typeface="Oswald"/>
              </a:defRPr>
            </a:lvl7pPr>
            <a:lvl8pPr lvl="7" algn="ctr">
              <a:lnSpc>
                <a:spcPct val="100000"/>
              </a:lnSpc>
              <a:spcBef>
                <a:spcPts val="0"/>
              </a:spcBef>
              <a:spcAft>
                <a:spcPts val="0"/>
              </a:spcAft>
              <a:buSzPts val="2200"/>
              <a:buFont typeface="Oswald"/>
              <a:buNone/>
              <a:defRPr sz="2200">
                <a:latin typeface="Oswald"/>
                <a:ea typeface="Oswald"/>
                <a:cs typeface="Oswald"/>
                <a:sym typeface="Oswald"/>
              </a:defRPr>
            </a:lvl8pPr>
            <a:lvl9pPr lvl="8" algn="ctr">
              <a:lnSpc>
                <a:spcPct val="100000"/>
              </a:lnSpc>
              <a:spcBef>
                <a:spcPts val="0"/>
              </a:spcBef>
              <a:spcAft>
                <a:spcPts val="0"/>
              </a:spcAft>
              <a:buSzPts val="2200"/>
              <a:buFont typeface="Oswald"/>
              <a:buNone/>
              <a:defRPr sz="2200">
                <a:latin typeface="Oswald"/>
                <a:ea typeface="Oswald"/>
                <a:cs typeface="Oswald"/>
                <a:sym typeface="Oswald"/>
              </a:defRPr>
            </a:lvl9pPr>
          </a:lstStyle>
          <a:p/>
        </p:txBody>
      </p:sp>
      <p:sp>
        <p:nvSpPr>
          <p:cNvPr id="53" name="Google Shape;53;p35"/>
          <p:cNvSpPr txBox="1"/>
          <p:nvPr>
            <p:ph idx="3" type="subTitle"/>
          </p:nvPr>
        </p:nvSpPr>
        <p:spPr>
          <a:xfrm>
            <a:off x="5704788" y="1938600"/>
            <a:ext cx="2340900" cy="722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1pPr>
            <a:lvl2pPr lvl="1" algn="ctr">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2pPr>
            <a:lvl3pPr lvl="2" algn="ctr">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3pPr>
            <a:lvl4pPr lvl="3" algn="ctr">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4pPr>
            <a:lvl5pPr lvl="4" algn="ctr">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5pPr>
            <a:lvl6pPr lvl="5" algn="ctr">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6pPr>
            <a:lvl7pPr lvl="6" algn="ctr">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7pPr>
            <a:lvl8pPr lvl="7" algn="ctr">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8pPr>
            <a:lvl9pPr lvl="8" algn="ctr">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9pPr>
          </a:lstStyle>
          <a:p/>
        </p:txBody>
      </p:sp>
      <p:sp>
        <p:nvSpPr>
          <p:cNvPr id="54" name="Google Shape;54;p35"/>
          <p:cNvSpPr txBox="1"/>
          <p:nvPr>
            <p:ph idx="4" type="title"/>
          </p:nvPr>
        </p:nvSpPr>
        <p:spPr>
          <a:xfrm>
            <a:off x="3644425" y="3290400"/>
            <a:ext cx="2337300" cy="3933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2200"/>
              <a:buNone/>
              <a:defRPr sz="2200"/>
            </a:lvl1pPr>
            <a:lvl2pPr lvl="1" algn="ctr">
              <a:lnSpc>
                <a:spcPct val="100000"/>
              </a:lnSpc>
              <a:spcBef>
                <a:spcPts val="0"/>
              </a:spcBef>
              <a:spcAft>
                <a:spcPts val="0"/>
              </a:spcAft>
              <a:buSzPts val="2200"/>
              <a:buFont typeface="Oswald"/>
              <a:buNone/>
              <a:defRPr sz="2200">
                <a:latin typeface="Oswald"/>
                <a:ea typeface="Oswald"/>
                <a:cs typeface="Oswald"/>
                <a:sym typeface="Oswald"/>
              </a:defRPr>
            </a:lvl2pPr>
            <a:lvl3pPr lvl="2" algn="ctr">
              <a:lnSpc>
                <a:spcPct val="100000"/>
              </a:lnSpc>
              <a:spcBef>
                <a:spcPts val="0"/>
              </a:spcBef>
              <a:spcAft>
                <a:spcPts val="0"/>
              </a:spcAft>
              <a:buSzPts val="2200"/>
              <a:buFont typeface="Oswald"/>
              <a:buNone/>
              <a:defRPr sz="2200">
                <a:latin typeface="Oswald"/>
                <a:ea typeface="Oswald"/>
                <a:cs typeface="Oswald"/>
                <a:sym typeface="Oswald"/>
              </a:defRPr>
            </a:lvl3pPr>
            <a:lvl4pPr lvl="3" algn="ctr">
              <a:lnSpc>
                <a:spcPct val="100000"/>
              </a:lnSpc>
              <a:spcBef>
                <a:spcPts val="0"/>
              </a:spcBef>
              <a:spcAft>
                <a:spcPts val="0"/>
              </a:spcAft>
              <a:buSzPts val="2200"/>
              <a:buFont typeface="Oswald"/>
              <a:buNone/>
              <a:defRPr sz="2200">
                <a:latin typeface="Oswald"/>
                <a:ea typeface="Oswald"/>
                <a:cs typeface="Oswald"/>
                <a:sym typeface="Oswald"/>
              </a:defRPr>
            </a:lvl4pPr>
            <a:lvl5pPr lvl="4" algn="ctr">
              <a:lnSpc>
                <a:spcPct val="100000"/>
              </a:lnSpc>
              <a:spcBef>
                <a:spcPts val="0"/>
              </a:spcBef>
              <a:spcAft>
                <a:spcPts val="0"/>
              </a:spcAft>
              <a:buSzPts val="2200"/>
              <a:buFont typeface="Oswald"/>
              <a:buNone/>
              <a:defRPr sz="2200">
                <a:latin typeface="Oswald"/>
                <a:ea typeface="Oswald"/>
                <a:cs typeface="Oswald"/>
                <a:sym typeface="Oswald"/>
              </a:defRPr>
            </a:lvl5pPr>
            <a:lvl6pPr lvl="5" algn="ctr">
              <a:lnSpc>
                <a:spcPct val="100000"/>
              </a:lnSpc>
              <a:spcBef>
                <a:spcPts val="0"/>
              </a:spcBef>
              <a:spcAft>
                <a:spcPts val="0"/>
              </a:spcAft>
              <a:buSzPts val="2200"/>
              <a:buFont typeface="Oswald"/>
              <a:buNone/>
              <a:defRPr sz="2200">
                <a:latin typeface="Oswald"/>
                <a:ea typeface="Oswald"/>
                <a:cs typeface="Oswald"/>
                <a:sym typeface="Oswald"/>
              </a:defRPr>
            </a:lvl6pPr>
            <a:lvl7pPr lvl="6" algn="ctr">
              <a:lnSpc>
                <a:spcPct val="100000"/>
              </a:lnSpc>
              <a:spcBef>
                <a:spcPts val="0"/>
              </a:spcBef>
              <a:spcAft>
                <a:spcPts val="0"/>
              </a:spcAft>
              <a:buSzPts val="2200"/>
              <a:buFont typeface="Oswald"/>
              <a:buNone/>
              <a:defRPr sz="2200">
                <a:latin typeface="Oswald"/>
                <a:ea typeface="Oswald"/>
                <a:cs typeface="Oswald"/>
                <a:sym typeface="Oswald"/>
              </a:defRPr>
            </a:lvl7pPr>
            <a:lvl8pPr lvl="7" algn="ctr">
              <a:lnSpc>
                <a:spcPct val="100000"/>
              </a:lnSpc>
              <a:spcBef>
                <a:spcPts val="0"/>
              </a:spcBef>
              <a:spcAft>
                <a:spcPts val="0"/>
              </a:spcAft>
              <a:buSzPts val="2200"/>
              <a:buFont typeface="Oswald"/>
              <a:buNone/>
              <a:defRPr sz="2200">
                <a:latin typeface="Oswald"/>
                <a:ea typeface="Oswald"/>
                <a:cs typeface="Oswald"/>
                <a:sym typeface="Oswald"/>
              </a:defRPr>
            </a:lvl8pPr>
            <a:lvl9pPr lvl="8" algn="ctr">
              <a:lnSpc>
                <a:spcPct val="100000"/>
              </a:lnSpc>
              <a:spcBef>
                <a:spcPts val="0"/>
              </a:spcBef>
              <a:spcAft>
                <a:spcPts val="0"/>
              </a:spcAft>
              <a:buSzPts val="2200"/>
              <a:buFont typeface="Oswald"/>
              <a:buNone/>
              <a:defRPr sz="2200">
                <a:latin typeface="Oswald"/>
                <a:ea typeface="Oswald"/>
                <a:cs typeface="Oswald"/>
                <a:sym typeface="Oswald"/>
              </a:defRPr>
            </a:lvl9pPr>
          </a:lstStyle>
          <a:p/>
        </p:txBody>
      </p:sp>
      <p:sp>
        <p:nvSpPr>
          <p:cNvPr id="55" name="Google Shape;55;p35"/>
          <p:cNvSpPr txBox="1"/>
          <p:nvPr>
            <p:ph idx="5" type="subTitle"/>
          </p:nvPr>
        </p:nvSpPr>
        <p:spPr>
          <a:xfrm>
            <a:off x="3644425" y="3682009"/>
            <a:ext cx="2337300" cy="722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1pPr>
            <a:lvl2pPr lvl="1" algn="ctr">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2pPr>
            <a:lvl3pPr lvl="2" algn="ctr">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3pPr>
            <a:lvl4pPr lvl="3" algn="ctr">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4pPr>
            <a:lvl5pPr lvl="4" algn="ctr">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5pPr>
            <a:lvl6pPr lvl="5" algn="ctr">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6pPr>
            <a:lvl7pPr lvl="6" algn="ctr">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7pPr>
            <a:lvl8pPr lvl="7" algn="ctr">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8pPr>
            <a:lvl9pPr lvl="8" algn="ctr">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9pPr>
          </a:lstStyle>
          <a:p/>
        </p:txBody>
      </p:sp>
      <p:sp>
        <p:nvSpPr>
          <p:cNvPr id="56" name="Google Shape;56;p35"/>
          <p:cNvSpPr txBox="1"/>
          <p:nvPr>
            <p:ph idx="6" type="title"/>
          </p:nvPr>
        </p:nvSpPr>
        <p:spPr>
          <a:xfrm>
            <a:off x="720000" y="539500"/>
            <a:ext cx="7710900" cy="5760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3400"/>
              <a:buNone/>
              <a:defRPr/>
            </a:lvl1pPr>
            <a:lvl2pPr lvl="1" algn="l">
              <a:lnSpc>
                <a:spcPct val="100000"/>
              </a:lnSpc>
              <a:spcBef>
                <a:spcPts val="0"/>
              </a:spcBef>
              <a:spcAft>
                <a:spcPts val="0"/>
              </a:spcAft>
              <a:buSzPts val="3400"/>
              <a:buFont typeface="Oswald"/>
              <a:buNone/>
              <a:defRPr sz="3400">
                <a:latin typeface="Oswald"/>
                <a:ea typeface="Oswald"/>
                <a:cs typeface="Oswald"/>
                <a:sym typeface="Oswald"/>
              </a:defRPr>
            </a:lvl2pPr>
            <a:lvl3pPr lvl="2" algn="l">
              <a:lnSpc>
                <a:spcPct val="100000"/>
              </a:lnSpc>
              <a:spcBef>
                <a:spcPts val="0"/>
              </a:spcBef>
              <a:spcAft>
                <a:spcPts val="0"/>
              </a:spcAft>
              <a:buSzPts val="3400"/>
              <a:buFont typeface="Oswald"/>
              <a:buNone/>
              <a:defRPr sz="3400">
                <a:latin typeface="Oswald"/>
                <a:ea typeface="Oswald"/>
                <a:cs typeface="Oswald"/>
                <a:sym typeface="Oswald"/>
              </a:defRPr>
            </a:lvl3pPr>
            <a:lvl4pPr lvl="3" algn="l">
              <a:lnSpc>
                <a:spcPct val="100000"/>
              </a:lnSpc>
              <a:spcBef>
                <a:spcPts val="0"/>
              </a:spcBef>
              <a:spcAft>
                <a:spcPts val="0"/>
              </a:spcAft>
              <a:buSzPts val="3400"/>
              <a:buFont typeface="Oswald"/>
              <a:buNone/>
              <a:defRPr sz="3400">
                <a:latin typeface="Oswald"/>
                <a:ea typeface="Oswald"/>
                <a:cs typeface="Oswald"/>
                <a:sym typeface="Oswald"/>
              </a:defRPr>
            </a:lvl4pPr>
            <a:lvl5pPr lvl="4" algn="l">
              <a:lnSpc>
                <a:spcPct val="100000"/>
              </a:lnSpc>
              <a:spcBef>
                <a:spcPts val="0"/>
              </a:spcBef>
              <a:spcAft>
                <a:spcPts val="0"/>
              </a:spcAft>
              <a:buSzPts val="3400"/>
              <a:buFont typeface="Oswald"/>
              <a:buNone/>
              <a:defRPr sz="3400">
                <a:latin typeface="Oswald"/>
                <a:ea typeface="Oswald"/>
                <a:cs typeface="Oswald"/>
                <a:sym typeface="Oswald"/>
              </a:defRPr>
            </a:lvl5pPr>
            <a:lvl6pPr lvl="5" algn="l">
              <a:lnSpc>
                <a:spcPct val="100000"/>
              </a:lnSpc>
              <a:spcBef>
                <a:spcPts val="0"/>
              </a:spcBef>
              <a:spcAft>
                <a:spcPts val="0"/>
              </a:spcAft>
              <a:buSzPts val="3400"/>
              <a:buFont typeface="Oswald"/>
              <a:buNone/>
              <a:defRPr sz="3400">
                <a:latin typeface="Oswald"/>
                <a:ea typeface="Oswald"/>
                <a:cs typeface="Oswald"/>
                <a:sym typeface="Oswald"/>
              </a:defRPr>
            </a:lvl6pPr>
            <a:lvl7pPr lvl="6" algn="l">
              <a:lnSpc>
                <a:spcPct val="100000"/>
              </a:lnSpc>
              <a:spcBef>
                <a:spcPts val="0"/>
              </a:spcBef>
              <a:spcAft>
                <a:spcPts val="0"/>
              </a:spcAft>
              <a:buSzPts val="3400"/>
              <a:buFont typeface="Oswald"/>
              <a:buNone/>
              <a:defRPr sz="3400">
                <a:latin typeface="Oswald"/>
                <a:ea typeface="Oswald"/>
                <a:cs typeface="Oswald"/>
                <a:sym typeface="Oswald"/>
              </a:defRPr>
            </a:lvl7pPr>
            <a:lvl8pPr lvl="7" algn="l">
              <a:lnSpc>
                <a:spcPct val="100000"/>
              </a:lnSpc>
              <a:spcBef>
                <a:spcPts val="0"/>
              </a:spcBef>
              <a:spcAft>
                <a:spcPts val="0"/>
              </a:spcAft>
              <a:buSzPts val="3400"/>
              <a:buFont typeface="Oswald"/>
              <a:buNone/>
              <a:defRPr sz="3400">
                <a:latin typeface="Oswald"/>
                <a:ea typeface="Oswald"/>
                <a:cs typeface="Oswald"/>
                <a:sym typeface="Oswald"/>
              </a:defRPr>
            </a:lvl8pPr>
            <a:lvl9pPr lvl="8" algn="l">
              <a:lnSpc>
                <a:spcPct val="100000"/>
              </a:lnSpc>
              <a:spcBef>
                <a:spcPts val="0"/>
              </a:spcBef>
              <a:spcAft>
                <a:spcPts val="0"/>
              </a:spcAft>
              <a:buSzPts val="3400"/>
              <a:buFont typeface="Oswald"/>
              <a:buNone/>
              <a:defRPr sz="3400">
                <a:latin typeface="Oswald"/>
                <a:ea typeface="Oswald"/>
                <a:cs typeface="Oswald"/>
                <a:sym typeface="Oswald"/>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57" name="Shape 57"/>
        <p:cNvGrpSpPr/>
        <p:nvPr/>
      </p:nvGrpSpPr>
      <p:grpSpPr>
        <a:xfrm>
          <a:off x="0" y="0"/>
          <a:ext cx="0" cy="0"/>
          <a:chOff x="0" y="0"/>
          <a:chExt cx="0" cy="0"/>
        </a:xfrm>
      </p:grpSpPr>
      <p:sp>
        <p:nvSpPr>
          <p:cNvPr id="58" name="Google Shape;58;p36"/>
          <p:cNvSpPr txBox="1"/>
          <p:nvPr>
            <p:ph type="title"/>
          </p:nvPr>
        </p:nvSpPr>
        <p:spPr>
          <a:xfrm>
            <a:off x="1713900" y="1458900"/>
            <a:ext cx="5716200" cy="222570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SzPts val="4900"/>
              <a:buNone/>
              <a:defRPr sz="7200"/>
            </a:lvl1pPr>
            <a:lvl2pPr lvl="1" algn="ctr">
              <a:lnSpc>
                <a:spcPct val="100000"/>
              </a:lnSpc>
              <a:spcBef>
                <a:spcPts val="0"/>
              </a:spcBef>
              <a:spcAft>
                <a:spcPts val="0"/>
              </a:spcAft>
              <a:buSzPts val="4900"/>
              <a:buNone/>
              <a:defRPr sz="4900"/>
            </a:lvl2pPr>
            <a:lvl3pPr lvl="2" algn="ctr">
              <a:lnSpc>
                <a:spcPct val="100000"/>
              </a:lnSpc>
              <a:spcBef>
                <a:spcPts val="0"/>
              </a:spcBef>
              <a:spcAft>
                <a:spcPts val="0"/>
              </a:spcAft>
              <a:buSzPts val="4900"/>
              <a:buNone/>
              <a:defRPr sz="4900"/>
            </a:lvl3pPr>
            <a:lvl4pPr lvl="3" algn="ctr">
              <a:lnSpc>
                <a:spcPct val="100000"/>
              </a:lnSpc>
              <a:spcBef>
                <a:spcPts val="0"/>
              </a:spcBef>
              <a:spcAft>
                <a:spcPts val="0"/>
              </a:spcAft>
              <a:buSzPts val="4900"/>
              <a:buNone/>
              <a:defRPr sz="4900"/>
            </a:lvl4pPr>
            <a:lvl5pPr lvl="4" algn="ctr">
              <a:lnSpc>
                <a:spcPct val="100000"/>
              </a:lnSpc>
              <a:spcBef>
                <a:spcPts val="0"/>
              </a:spcBef>
              <a:spcAft>
                <a:spcPts val="0"/>
              </a:spcAft>
              <a:buSzPts val="4900"/>
              <a:buNone/>
              <a:defRPr sz="4900"/>
            </a:lvl5pPr>
            <a:lvl6pPr lvl="5" algn="ctr">
              <a:lnSpc>
                <a:spcPct val="100000"/>
              </a:lnSpc>
              <a:spcBef>
                <a:spcPts val="0"/>
              </a:spcBef>
              <a:spcAft>
                <a:spcPts val="0"/>
              </a:spcAft>
              <a:buSzPts val="4900"/>
              <a:buNone/>
              <a:defRPr sz="4900"/>
            </a:lvl6pPr>
            <a:lvl7pPr lvl="6" algn="ctr">
              <a:lnSpc>
                <a:spcPct val="100000"/>
              </a:lnSpc>
              <a:spcBef>
                <a:spcPts val="0"/>
              </a:spcBef>
              <a:spcAft>
                <a:spcPts val="0"/>
              </a:spcAft>
              <a:buSzPts val="4900"/>
              <a:buNone/>
              <a:defRPr sz="4900"/>
            </a:lvl7pPr>
            <a:lvl8pPr lvl="7" algn="ctr">
              <a:lnSpc>
                <a:spcPct val="100000"/>
              </a:lnSpc>
              <a:spcBef>
                <a:spcPts val="0"/>
              </a:spcBef>
              <a:spcAft>
                <a:spcPts val="0"/>
              </a:spcAft>
              <a:buSzPts val="4900"/>
              <a:buNone/>
              <a:defRPr sz="4900"/>
            </a:lvl8pPr>
            <a:lvl9pPr lvl="8" algn="ctr">
              <a:lnSpc>
                <a:spcPct val="100000"/>
              </a:lnSpc>
              <a:spcBef>
                <a:spcPts val="0"/>
              </a:spcBef>
              <a:spcAft>
                <a:spcPts val="0"/>
              </a:spcAft>
              <a:buSzPts val="4900"/>
              <a:buNone/>
              <a:defRPr sz="4900"/>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gradFill>
          <a:gsLst>
            <a:gs pos="0">
              <a:schemeClr val="accent5"/>
            </a:gs>
            <a:gs pos="48000">
              <a:schemeClr val="accent4"/>
            </a:gs>
            <a:gs pos="100000">
              <a:schemeClr val="accent2"/>
            </a:gs>
          </a:gsLst>
          <a:lin ang="2698631" scaled="0"/>
        </a:gradFill>
      </p:bgPr>
    </p:bg>
    <p:spTree>
      <p:nvGrpSpPr>
        <p:cNvPr id="59" name="Shape 59"/>
        <p:cNvGrpSpPr/>
        <p:nvPr/>
      </p:nvGrpSpPr>
      <p:grpSpPr>
        <a:xfrm>
          <a:off x="0" y="0"/>
          <a:ext cx="0" cy="0"/>
          <a:chOff x="0" y="0"/>
          <a:chExt cx="0" cy="0"/>
        </a:xfrm>
      </p:grpSpPr>
      <p:sp>
        <p:nvSpPr>
          <p:cNvPr id="60" name="Google Shape;60;p37"/>
          <p:cNvSpPr txBox="1"/>
          <p:nvPr>
            <p:ph type="title"/>
          </p:nvPr>
        </p:nvSpPr>
        <p:spPr>
          <a:xfrm>
            <a:off x="1260875" y="3226350"/>
            <a:ext cx="3792300" cy="10515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3400"/>
              <a:buNone/>
              <a:defRPr/>
            </a:lvl1pPr>
            <a:lvl2pPr lvl="1" algn="ctr">
              <a:lnSpc>
                <a:spcPct val="100000"/>
              </a:lnSpc>
              <a:spcBef>
                <a:spcPts val="0"/>
              </a:spcBef>
              <a:spcAft>
                <a:spcPts val="0"/>
              </a:spcAft>
              <a:buSzPts val="3500"/>
              <a:buNone/>
              <a:defRPr/>
            </a:lvl2pPr>
            <a:lvl3pPr lvl="2" algn="ctr">
              <a:lnSpc>
                <a:spcPct val="100000"/>
              </a:lnSpc>
              <a:spcBef>
                <a:spcPts val="0"/>
              </a:spcBef>
              <a:spcAft>
                <a:spcPts val="0"/>
              </a:spcAft>
              <a:buSzPts val="3500"/>
              <a:buNone/>
              <a:defRPr/>
            </a:lvl3pPr>
            <a:lvl4pPr lvl="3" algn="ctr">
              <a:lnSpc>
                <a:spcPct val="100000"/>
              </a:lnSpc>
              <a:spcBef>
                <a:spcPts val="0"/>
              </a:spcBef>
              <a:spcAft>
                <a:spcPts val="0"/>
              </a:spcAft>
              <a:buSzPts val="3500"/>
              <a:buNone/>
              <a:defRPr/>
            </a:lvl4pPr>
            <a:lvl5pPr lvl="4" algn="ctr">
              <a:lnSpc>
                <a:spcPct val="100000"/>
              </a:lnSpc>
              <a:spcBef>
                <a:spcPts val="0"/>
              </a:spcBef>
              <a:spcAft>
                <a:spcPts val="0"/>
              </a:spcAft>
              <a:buSzPts val="3500"/>
              <a:buNone/>
              <a:defRPr/>
            </a:lvl5pPr>
            <a:lvl6pPr lvl="5" algn="ctr">
              <a:lnSpc>
                <a:spcPct val="100000"/>
              </a:lnSpc>
              <a:spcBef>
                <a:spcPts val="0"/>
              </a:spcBef>
              <a:spcAft>
                <a:spcPts val="0"/>
              </a:spcAft>
              <a:buSzPts val="3500"/>
              <a:buNone/>
              <a:defRPr/>
            </a:lvl6pPr>
            <a:lvl7pPr lvl="6" algn="ctr">
              <a:lnSpc>
                <a:spcPct val="100000"/>
              </a:lnSpc>
              <a:spcBef>
                <a:spcPts val="0"/>
              </a:spcBef>
              <a:spcAft>
                <a:spcPts val="0"/>
              </a:spcAft>
              <a:buSzPts val="3500"/>
              <a:buNone/>
              <a:defRPr/>
            </a:lvl7pPr>
            <a:lvl8pPr lvl="7" algn="ctr">
              <a:lnSpc>
                <a:spcPct val="100000"/>
              </a:lnSpc>
              <a:spcBef>
                <a:spcPts val="0"/>
              </a:spcBef>
              <a:spcAft>
                <a:spcPts val="0"/>
              </a:spcAft>
              <a:buSzPts val="3500"/>
              <a:buNone/>
              <a:defRPr/>
            </a:lvl8pPr>
            <a:lvl9pPr lvl="8" algn="ctr">
              <a:lnSpc>
                <a:spcPct val="100000"/>
              </a:lnSpc>
              <a:spcBef>
                <a:spcPts val="0"/>
              </a:spcBef>
              <a:spcAft>
                <a:spcPts val="0"/>
              </a:spcAft>
              <a:buSzPts val="3500"/>
              <a:buN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1" name="Shape 61"/>
        <p:cNvGrpSpPr/>
        <p:nvPr/>
      </p:nvGrpSpPr>
      <p:grpSpPr>
        <a:xfrm>
          <a:off x="0" y="0"/>
          <a:ext cx="0" cy="0"/>
          <a:chOff x="0" y="0"/>
          <a:chExt cx="0" cy="0"/>
        </a:xfrm>
      </p:grpSpPr>
      <p:sp>
        <p:nvSpPr>
          <p:cNvPr id="62" name="Google Shape;62;p38"/>
          <p:cNvSpPr txBox="1"/>
          <p:nvPr>
            <p:ph type="title"/>
          </p:nvPr>
        </p:nvSpPr>
        <p:spPr>
          <a:xfrm>
            <a:off x="5540775" y="1840338"/>
            <a:ext cx="2421900" cy="10629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3400"/>
              <a:buNone/>
              <a:defRPr/>
            </a:lvl1pPr>
            <a:lvl2pPr lvl="1" algn="l">
              <a:lnSpc>
                <a:spcPct val="100000"/>
              </a:lnSpc>
              <a:spcBef>
                <a:spcPts val="0"/>
              </a:spcBef>
              <a:spcAft>
                <a:spcPts val="0"/>
              </a:spcAft>
              <a:buSzPts val="3400"/>
              <a:buNone/>
              <a:defRPr sz="3400"/>
            </a:lvl2pPr>
            <a:lvl3pPr lvl="2" algn="l">
              <a:lnSpc>
                <a:spcPct val="100000"/>
              </a:lnSpc>
              <a:spcBef>
                <a:spcPts val="0"/>
              </a:spcBef>
              <a:spcAft>
                <a:spcPts val="0"/>
              </a:spcAft>
              <a:buSzPts val="3400"/>
              <a:buNone/>
              <a:defRPr sz="3400"/>
            </a:lvl3pPr>
            <a:lvl4pPr lvl="3" algn="l">
              <a:lnSpc>
                <a:spcPct val="100000"/>
              </a:lnSpc>
              <a:spcBef>
                <a:spcPts val="0"/>
              </a:spcBef>
              <a:spcAft>
                <a:spcPts val="0"/>
              </a:spcAft>
              <a:buSzPts val="3400"/>
              <a:buNone/>
              <a:defRPr sz="3400"/>
            </a:lvl4pPr>
            <a:lvl5pPr lvl="4" algn="l">
              <a:lnSpc>
                <a:spcPct val="100000"/>
              </a:lnSpc>
              <a:spcBef>
                <a:spcPts val="0"/>
              </a:spcBef>
              <a:spcAft>
                <a:spcPts val="0"/>
              </a:spcAft>
              <a:buSzPts val="3400"/>
              <a:buNone/>
              <a:defRPr sz="3400"/>
            </a:lvl5pPr>
            <a:lvl6pPr lvl="5" algn="l">
              <a:lnSpc>
                <a:spcPct val="100000"/>
              </a:lnSpc>
              <a:spcBef>
                <a:spcPts val="0"/>
              </a:spcBef>
              <a:spcAft>
                <a:spcPts val="0"/>
              </a:spcAft>
              <a:buSzPts val="3400"/>
              <a:buNone/>
              <a:defRPr sz="3400"/>
            </a:lvl6pPr>
            <a:lvl7pPr lvl="6" algn="l">
              <a:lnSpc>
                <a:spcPct val="100000"/>
              </a:lnSpc>
              <a:spcBef>
                <a:spcPts val="0"/>
              </a:spcBef>
              <a:spcAft>
                <a:spcPts val="0"/>
              </a:spcAft>
              <a:buSzPts val="3400"/>
              <a:buNone/>
              <a:defRPr sz="3400"/>
            </a:lvl7pPr>
            <a:lvl8pPr lvl="7" algn="l">
              <a:lnSpc>
                <a:spcPct val="100000"/>
              </a:lnSpc>
              <a:spcBef>
                <a:spcPts val="0"/>
              </a:spcBef>
              <a:spcAft>
                <a:spcPts val="0"/>
              </a:spcAft>
              <a:buSzPts val="3400"/>
              <a:buNone/>
              <a:defRPr sz="3400"/>
            </a:lvl8pPr>
            <a:lvl9pPr lvl="8" algn="l">
              <a:lnSpc>
                <a:spcPct val="100000"/>
              </a:lnSpc>
              <a:spcBef>
                <a:spcPts val="0"/>
              </a:spcBef>
              <a:spcAft>
                <a:spcPts val="0"/>
              </a:spcAft>
              <a:buSzPts val="3400"/>
              <a:buNone/>
              <a:defRPr sz="3400"/>
            </a:lvl9pPr>
          </a:lstStyle>
          <a:p/>
        </p:txBody>
      </p:sp>
      <p:sp>
        <p:nvSpPr>
          <p:cNvPr id="63" name="Google Shape;63;p38"/>
          <p:cNvSpPr txBox="1"/>
          <p:nvPr>
            <p:ph idx="2" type="title"/>
          </p:nvPr>
        </p:nvSpPr>
        <p:spPr>
          <a:xfrm>
            <a:off x="4768453" y="1840338"/>
            <a:ext cx="596100" cy="500400"/>
          </a:xfrm>
          <a:prstGeom prst="rect">
            <a:avLst/>
          </a:prstGeom>
          <a:noFill/>
          <a:ln>
            <a:noFill/>
          </a:ln>
        </p:spPr>
        <p:txBody>
          <a:bodyPr anchorCtr="0" anchor="t" bIns="0" lIns="0" spcFirstLastPara="1" rIns="0" wrap="square" tIns="0">
            <a:noAutofit/>
          </a:bodyPr>
          <a:lstStyle>
            <a:lvl1pPr lvl="0" algn="r">
              <a:lnSpc>
                <a:spcPct val="100000"/>
              </a:lnSpc>
              <a:spcBef>
                <a:spcPts val="0"/>
              </a:spcBef>
              <a:spcAft>
                <a:spcPts val="0"/>
              </a:spcAft>
              <a:buSzPts val="3400"/>
              <a:buNone/>
              <a:defRPr/>
            </a:lvl1pPr>
            <a:lvl2pPr lvl="1" algn="ctr">
              <a:lnSpc>
                <a:spcPct val="100000"/>
              </a:lnSpc>
              <a:spcBef>
                <a:spcPts val="0"/>
              </a:spcBef>
              <a:spcAft>
                <a:spcPts val="0"/>
              </a:spcAft>
              <a:buSzPts val="3400"/>
              <a:buNone/>
              <a:defRPr sz="3400"/>
            </a:lvl2pPr>
            <a:lvl3pPr lvl="2" algn="ctr">
              <a:lnSpc>
                <a:spcPct val="100000"/>
              </a:lnSpc>
              <a:spcBef>
                <a:spcPts val="0"/>
              </a:spcBef>
              <a:spcAft>
                <a:spcPts val="0"/>
              </a:spcAft>
              <a:buSzPts val="3400"/>
              <a:buNone/>
              <a:defRPr sz="3400"/>
            </a:lvl3pPr>
            <a:lvl4pPr lvl="3" algn="ctr">
              <a:lnSpc>
                <a:spcPct val="100000"/>
              </a:lnSpc>
              <a:spcBef>
                <a:spcPts val="0"/>
              </a:spcBef>
              <a:spcAft>
                <a:spcPts val="0"/>
              </a:spcAft>
              <a:buSzPts val="3400"/>
              <a:buNone/>
              <a:defRPr sz="3400"/>
            </a:lvl4pPr>
            <a:lvl5pPr lvl="4" algn="ctr">
              <a:lnSpc>
                <a:spcPct val="100000"/>
              </a:lnSpc>
              <a:spcBef>
                <a:spcPts val="0"/>
              </a:spcBef>
              <a:spcAft>
                <a:spcPts val="0"/>
              </a:spcAft>
              <a:buSzPts val="3400"/>
              <a:buNone/>
              <a:defRPr sz="3400"/>
            </a:lvl5pPr>
            <a:lvl6pPr lvl="5" algn="ctr">
              <a:lnSpc>
                <a:spcPct val="100000"/>
              </a:lnSpc>
              <a:spcBef>
                <a:spcPts val="0"/>
              </a:spcBef>
              <a:spcAft>
                <a:spcPts val="0"/>
              </a:spcAft>
              <a:buSzPts val="3400"/>
              <a:buNone/>
              <a:defRPr sz="3400"/>
            </a:lvl6pPr>
            <a:lvl7pPr lvl="6" algn="ctr">
              <a:lnSpc>
                <a:spcPct val="100000"/>
              </a:lnSpc>
              <a:spcBef>
                <a:spcPts val="0"/>
              </a:spcBef>
              <a:spcAft>
                <a:spcPts val="0"/>
              </a:spcAft>
              <a:buSzPts val="3400"/>
              <a:buNone/>
              <a:defRPr sz="3400"/>
            </a:lvl7pPr>
            <a:lvl8pPr lvl="7" algn="ctr">
              <a:lnSpc>
                <a:spcPct val="100000"/>
              </a:lnSpc>
              <a:spcBef>
                <a:spcPts val="0"/>
              </a:spcBef>
              <a:spcAft>
                <a:spcPts val="0"/>
              </a:spcAft>
              <a:buSzPts val="3400"/>
              <a:buNone/>
              <a:defRPr sz="3400"/>
            </a:lvl8pPr>
            <a:lvl9pPr lvl="8" algn="ctr">
              <a:lnSpc>
                <a:spcPct val="100000"/>
              </a:lnSpc>
              <a:spcBef>
                <a:spcPts val="0"/>
              </a:spcBef>
              <a:spcAft>
                <a:spcPts val="0"/>
              </a:spcAft>
              <a:buSzPts val="3400"/>
              <a:buNone/>
              <a:defRPr sz="3400"/>
            </a:lvl9pPr>
          </a:lstStyle>
          <a:p/>
        </p:txBody>
      </p:sp>
      <p:sp>
        <p:nvSpPr>
          <p:cNvPr id="64" name="Google Shape;64;p38"/>
          <p:cNvSpPr txBox="1"/>
          <p:nvPr>
            <p:ph idx="1" type="subTitle"/>
          </p:nvPr>
        </p:nvSpPr>
        <p:spPr>
          <a:xfrm>
            <a:off x="5514500" y="3055663"/>
            <a:ext cx="2421900" cy="465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1pPr>
            <a:lvl2pPr lvl="1" algn="ctr">
              <a:lnSpc>
                <a:spcPct val="100000"/>
              </a:lnSpc>
              <a:spcBef>
                <a:spcPts val="0"/>
              </a:spcBef>
              <a:spcAft>
                <a:spcPts val="0"/>
              </a:spcAft>
              <a:buSzPts val="1400"/>
              <a:buFont typeface="DM Sans"/>
              <a:buNone/>
              <a:defRPr>
                <a:latin typeface="DM Sans"/>
                <a:ea typeface="DM Sans"/>
                <a:cs typeface="DM Sans"/>
                <a:sym typeface="DM Sans"/>
              </a:defRPr>
            </a:lvl2pPr>
            <a:lvl3pPr lvl="2" algn="ctr">
              <a:lnSpc>
                <a:spcPct val="100000"/>
              </a:lnSpc>
              <a:spcBef>
                <a:spcPts val="0"/>
              </a:spcBef>
              <a:spcAft>
                <a:spcPts val="0"/>
              </a:spcAft>
              <a:buSzPts val="1400"/>
              <a:buFont typeface="DM Sans"/>
              <a:buNone/>
              <a:defRPr>
                <a:latin typeface="DM Sans"/>
                <a:ea typeface="DM Sans"/>
                <a:cs typeface="DM Sans"/>
                <a:sym typeface="DM Sans"/>
              </a:defRPr>
            </a:lvl3pPr>
            <a:lvl4pPr lvl="3" algn="ctr">
              <a:lnSpc>
                <a:spcPct val="100000"/>
              </a:lnSpc>
              <a:spcBef>
                <a:spcPts val="0"/>
              </a:spcBef>
              <a:spcAft>
                <a:spcPts val="0"/>
              </a:spcAft>
              <a:buSzPts val="1400"/>
              <a:buFont typeface="DM Sans"/>
              <a:buNone/>
              <a:defRPr>
                <a:latin typeface="DM Sans"/>
                <a:ea typeface="DM Sans"/>
                <a:cs typeface="DM Sans"/>
                <a:sym typeface="DM Sans"/>
              </a:defRPr>
            </a:lvl4pPr>
            <a:lvl5pPr lvl="4" algn="ctr">
              <a:lnSpc>
                <a:spcPct val="100000"/>
              </a:lnSpc>
              <a:spcBef>
                <a:spcPts val="0"/>
              </a:spcBef>
              <a:spcAft>
                <a:spcPts val="0"/>
              </a:spcAft>
              <a:buSzPts val="1400"/>
              <a:buFont typeface="DM Sans"/>
              <a:buNone/>
              <a:defRPr>
                <a:latin typeface="DM Sans"/>
                <a:ea typeface="DM Sans"/>
                <a:cs typeface="DM Sans"/>
                <a:sym typeface="DM Sans"/>
              </a:defRPr>
            </a:lvl5pPr>
            <a:lvl6pPr lvl="5" algn="ctr">
              <a:lnSpc>
                <a:spcPct val="100000"/>
              </a:lnSpc>
              <a:spcBef>
                <a:spcPts val="0"/>
              </a:spcBef>
              <a:spcAft>
                <a:spcPts val="0"/>
              </a:spcAft>
              <a:buSzPts val="1400"/>
              <a:buFont typeface="DM Sans"/>
              <a:buNone/>
              <a:defRPr>
                <a:latin typeface="DM Sans"/>
                <a:ea typeface="DM Sans"/>
                <a:cs typeface="DM Sans"/>
                <a:sym typeface="DM Sans"/>
              </a:defRPr>
            </a:lvl6pPr>
            <a:lvl7pPr lvl="6" algn="ctr">
              <a:lnSpc>
                <a:spcPct val="100000"/>
              </a:lnSpc>
              <a:spcBef>
                <a:spcPts val="0"/>
              </a:spcBef>
              <a:spcAft>
                <a:spcPts val="0"/>
              </a:spcAft>
              <a:buSzPts val="1400"/>
              <a:buFont typeface="DM Sans"/>
              <a:buNone/>
              <a:defRPr>
                <a:latin typeface="DM Sans"/>
                <a:ea typeface="DM Sans"/>
                <a:cs typeface="DM Sans"/>
                <a:sym typeface="DM Sans"/>
              </a:defRPr>
            </a:lvl7pPr>
            <a:lvl8pPr lvl="7" algn="ctr">
              <a:lnSpc>
                <a:spcPct val="100000"/>
              </a:lnSpc>
              <a:spcBef>
                <a:spcPts val="0"/>
              </a:spcBef>
              <a:spcAft>
                <a:spcPts val="0"/>
              </a:spcAft>
              <a:buSzPts val="1400"/>
              <a:buFont typeface="DM Sans"/>
              <a:buNone/>
              <a:defRPr>
                <a:latin typeface="DM Sans"/>
                <a:ea typeface="DM Sans"/>
                <a:cs typeface="DM Sans"/>
                <a:sym typeface="DM Sans"/>
              </a:defRPr>
            </a:lvl8pPr>
            <a:lvl9pPr lvl="8" algn="ctr">
              <a:lnSpc>
                <a:spcPct val="100000"/>
              </a:lnSpc>
              <a:spcBef>
                <a:spcPts val="0"/>
              </a:spcBef>
              <a:spcAft>
                <a:spcPts val="0"/>
              </a:spcAft>
              <a:buSzPts val="1400"/>
              <a:buFont typeface="DM Sans"/>
              <a:buNone/>
              <a:defRPr>
                <a:latin typeface="DM Sans"/>
                <a:ea typeface="DM Sans"/>
                <a:cs typeface="DM Sans"/>
                <a:sym typeface="DM Sans"/>
              </a:defRPr>
            </a:lvl9pPr>
          </a:lstStyle>
          <a:p/>
        </p:txBody>
      </p:sp>
      <p:grpSp>
        <p:nvGrpSpPr>
          <p:cNvPr id="65" name="Google Shape;65;p38"/>
          <p:cNvGrpSpPr/>
          <p:nvPr/>
        </p:nvGrpSpPr>
        <p:grpSpPr>
          <a:xfrm rot="5400000">
            <a:off x="976911" y="3061602"/>
            <a:ext cx="1683966" cy="3637785"/>
            <a:chOff x="7350442" y="2608992"/>
            <a:chExt cx="777239" cy="1673160"/>
          </a:xfrm>
        </p:grpSpPr>
        <p:sp>
          <p:nvSpPr>
            <p:cNvPr id="66" name="Google Shape;66;p38"/>
            <p:cNvSpPr/>
            <p:nvPr/>
          </p:nvSpPr>
          <p:spPr>
            <a:xfrm>
              <a:off x="7486745" y="2608992"/>
              <a:ext cx="300894" cy="898874"/>
            </a:xfrm>
            <a:custGeom>
              <a:rect b="b" l="l" r="r" t="t"/>
              <a:pathLst>
                <a:path extrusionOk="0" h="898874" w="300894">
                  <a:moveTo>
                    <a:pt x="16764" y="858488"/>
                  </a:moveTo>
                  <a:cubicBezTo>
                    <a:pt x="7334" y="860203"/>
                    <a:pt x="0" y="868585"/>
                    <a:pt x="0" y="878491"/>
                  </a:cubicBezTo>
                  <a:cubicBezTo>
                    <a:pt x="0" y="889730"/>
                    <a:pt x="9144" y="898874"/>
                    <a:pt x="20288" y="898874"/>
                  </a:cubicBezTo>
                  <a:cubicBezTo>
                    <a:pt x="31528" y="898874"/>
                    <a:pt x="40672" y="889730"/>
                    <a:pt x="40672" y="878491"/>
                  </a:cubicBezTo>
                  <a:cubicBezTo>
                    <a:pt x="40672" y="868585"/>
                    <a:pt x="33433" y="860203"/>
                    <a:pt x="23908" y="858488"/>
                  </a:cubicBezTo>
                  <a:lnTo>
                    <a:pt x="23908" y="733997"/>
                  </a:lnTo>
                  <a:lnTo>
                    <a:pt x="300895" y="457009"/>
                  </a:lnTo>
                  <a:lnTo>
                    <a:pt x="300895" y="0"/>
                  </a:lnTo>
                  <a:lnTo>
                    <a:pt x="293751" y="0"/>
                  </a:lnTo>
                  <a:lnTo>
                    <a:pt x="293751" y="454057"/>
                  </a:lnTo>
                  <a:lnTo>
                    <a:pt x="16764" y="731044"/>
                  </a:lnTo>
                  <a:lnTo>
                    <a:pt x="16764" y="858488"/>
                  </a:lnTo>
                  <a:close/>
                  <a:moveTo>
                    <a:pt x="33528" y="878491"/>
                  </a:moveTo>
                  <a:cubicBezTo>
                    <a:pt x="33528" y="885825"/>
                    <a:pt x="27622" y="891730"/>
                    <a:pt x="20288" y="891730"/>
                  </a:cubicBezTo>
                  <a:cubicBezTo>
                    <a:pt x="13049" y="891730"/>
                    <a:pt x="7144" y="885825"/>
                    <a:pt x="7144" y="878491"/>
                  </a:cubicBezTo>
                  <a:cubicBezTo>
                    <a:pt x="7144" y="872490"/>
                    <a:pt x="11239" y="867347"/>
                    <a:pt x="16764" y="865918"/>
                  </a:cubicBezTo>
                  <a:cubicBezTo>
                    <a:pt x="17907" y="865537"/>
                    <a:pt x="19050" y="865346"/>
                    <a:pt x="20288" y="865346"/>
                  </a:cubicBezTo>
                  <a:cubicBezTo>
                    <a:pt x="21526" y="865346"/>
                    <a:pt x="22765" y="865537"/>
                    <a:pt x="23908" y="865918"/>
                  </a:cubicBezTo>
                  <a:cubicBezTo>
                    <a:pt x="29527" y="867442"/>
                    <a:pt x="33528" y="872490"/>
                    <a:pt x="33528" y="878491"/>
                  </a:cubicBezTo>
                  <a:close/>
                </a:path>
              </a:pathLst>
            </a:custGeom>
            <a:solidFill>
              <a:schemeClr val="accent1"/>
            </a:solidFill>
            <a:ln>
              <a:noFill/>
            </a:ln>
            <a:effectLst>
              <a:outerShdw blurRad="200025" rotWithShape="0" algn="bl" dir="5400000" dist="19050">
                <a:schemeClr val="accent1">
                  <a:alpha val="66666"/>
                </a:scheme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7" name="Google Shape;67;p38"/>
            <p:cNvSpPr/>
            <p:nvPr/>
          </p:nvSpPr>
          <p:spPr>
            <a:xfrm>
              <a:off x="7430357" y="3185731"/>
              <a:ext cx="149161" cy="440054"/>
            </a:xfrm>
            <a:custGeom>
              <a:rect b="b" l="l" r="r" t="t"/>
              <a:pathLst>
                <a:path extrusionOk="0" h="440054" w="149161">
                  <a:moveTo>
                    <a:pt x="123349" y="30861"/>
                  </a:moveTo>
                  <a:cubicBezTo>
                    <a:pt x="125921" y="32575"/>
                    <a:pt x="129064" y="33528"/>
                    <a:pt x="132397" y="33528"/>
                  </a:cubicBezTo>
                  <a:cubicBezTo>
                    <a:pt x="141637" y="33528"/>
                    <a:pt x="149162" y="26003"/>
                    <a:pt x="149162" y="16764"/>
                  </a:cubicBezTo>
                  <a:cubicBezTo>
                    <a:pt x="149162" y="7525"/>
                    <a:pt x="141637" y="0"/>
                    <a:pt x="132397" y="0"/>
                  </a:cubicBezTo>
                  <a:cubicBezTo>
                    <a:pt x="123158" y="0"/>
                    <a:pt x="115634" y="7525"/>
                    <a:pt x="115634" y="16764"/>
                  </a:cubicBezTo>
                  <a:cubicBezTo>
                    <a:pt x="115634" y="20098"/>
                    <a:pt x="116586" y="23146"/>
                    <a:pt x="118301" y="25813"/>
                  </a:cubicBezTo>
                  <a:lnTo>
                    <a:pt x="16764" y="127349"/>
                  </a:lnTo>
                  <a:lnTo>
                    <a:pt x="16764" y="399669"/>
                  </a:lnTo>
                  <a:cubicBezTo>
                    <a:pt x="7334" y="401384"/>
                    <a:pt x="0" y="409765"/>
                    <a:pt x="0" y="419671"/>
                  </a:cubicBezTo>
                  <a:cubicBezTo>
                    <a:pt x="0" y="430911"/>
                    <a:pt x="9144" y="440055"/>
                    <a:pt x="20288" y="440055"/>
                  </a:cubicBezTo>
                  <a:cubicBezTo>
                    <a:pt x="31528" y="440055"/>
                    <a:pt x="40672" y="430911"/>
                    <a:pt x="40672" y="419671"/>
                  </a:cubicBezTo>
                  <a:cubicBezTo>
                    <a:pt x="40672" y="409765"/>
                    <a:pt x="33433" y="401384"/>
                    <a:pt x="23908" y="399669"/>
                  </a:cubicBezTo>
                  <a:lnTo>
                    <a:pt x="23908" y="130302"/>
                  </a:lnTo>
                  <a:lnTo>
                    <a:pt x="123349" y="30861"/>
                  </a:lnTo>
                  <a:close/>
                  <a:moveTo>
                    <a:pt x="33623" y="419671"/>
                  </a:moveTo>
                  <a:cubicBezTo>
                    <a:pt x="33623" y="427006"/>
                    <a:pt x="27718" y="432911"/>
                    <a:pt x="20384" y="432911"/>
                  </a:cubicBezTo>
                  <a:cubicBezTo>
                    <a:pt x="13145" y="432911"/>
                    <a:pt x="7239" y="427006"/>
                    <a:pt x="7239" y="419671"/>
                  </a:cubicBezTo>
                  <a:cubicBezTo>
                    <a:pt x="7239" y="413671"/>
                    <a:pt x="11335" y="408527"/>
                    <a:pt x="16859" y="407098"/>
                  </a:cubicBezTo>
                  <a:cubicBezTo>
                    <a:pt x="18002" y="406717"/>
                    <a:pt x="19145" y="406527"/>
                    <a:pt x="20384" y="406527"/>
                  </a:cubicBezTo>
                  <a:cubicBezTo>
                    <a:pt x="21622" y="406527"/>
                    <a:pt x="22860" y="406717"/>
                    <a:pt x="24003" y="407098"/>
                  </a:cubicBezTo>
                  <a:cubicBezTo>
                    <a:pt x="29623" y="408622"/>
                    <a:pt x="33623" y="413671"/>
                    <a:pt x="33623" y="419671"/>
                  </a:cubicBezTo>
                  <a:close/>
                </a:path>
              </a:pathLst>
            </a:custGeom>
            <a:solidFill>
              <a:schemeClr val="accent1"/>
            </a:solidFill>
            <a:ln>
              <a:noFill/>
            </a:ln>
            <a:effectLst>
              <a:outerShdw blurRad="200025" rotWithShape="0" algn="bl" dir="5400000" dist="19050">
                <a:schemeClr val="accent1">
                  <a:alpha val="66666"/>
                </a:scheme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8" name="Google Shape;68;p38"/>
            <p:cNvSpPr/>
            <p:nvPr/>
          </p:nvSpPr>
          <p:spPr>
            <a:xfrm>
              <a:off x="7350442" y="2713767"/>
              <a:ext cx="389000" cy="777335"/>
            </a:xfrm>
            <a:custGeom>
              <a:rect b="b" l="l" r="r" t="t"/>
              <a:pathLst>
                <a:path extrusionOk="0" h="777335" w="389000">
                  <a:moveTo>
                    <a:pt x="297466" y="400812"/>
                  </a:moveTo>
                  <a:lnTo>
                    <a:pt x="188976" y="400812"/>
                  </a:lnTo>
                  <a:lnTo>
                    <a:pt x="16669" y="573024"/>
                  </a:lnTo>
                  <a:lnTo>
                    <a:pt x="16669" y="736949"/>
                  </a:lnTo>
                  <a:cubicBezTo>
                    <a:pt x="7144" y="738664"/>
                    <a:pt x="0" y="747046"/>
                    <a:pt x="0" y="757047"/>
                  </a:cubicBezTo>
                  <a:cubicBezTo>
                    <a:pt x="0" y="768191"/>
                    <a:pt x="9049" y="777335"/>
                    <a:pt x="20288" y="777335"/>
                  </a:cubicBezTo>
                  <a:cubicBezTo>
                    <a:pt x="31432" y="777335"/>
                    <a:pt x="40576" y="768191"/>
                    <a:pt x="40576" y="757047"/>
                  </a:cubicBezTo>
                  <a:cubicBezTo>
                    <a:pt x="40576" y="747046"/>
                    <a:pt x="33242" y="738664"/>
                    <a:pt x="23813" y="736949"/>
                  </a:cubicBezTo>
                  <a:lnTo>
                    <a:pt x="23813" y="575977"/>
                  </a:lnTo>
                  <a:lnTo>
                    <a:pt x="191929" y="407956"/>
                  </a:lnTo>
                  <a:lnTo>
                    <a:pt x="300418" y="407956"/>
                  </a:lnTo>
                  <a:lnTo>
                    <a:pt x="372237" y="336042"/>
                  </a:lnTo>
                  <a:lnTo>
                    <a:pt x="372237" y="40291"/>
                  </a:lnTo>
                  <a:cubicBezTo>
                    <a:pt x="381667" y="38576"/>
                    <a:pt x="389001" y="30289"/>
                    <a:pt x="389001" y="20288"/>
                  </a:cubicBezTo>
                  <a:cubicBezTo>
                    <a:pt x="389001" y="9049"/>
                    <a:pt x="379857" y="0"/>
                    <a:pt x="368713" y="0"/>
                  </a:cubicBezTo>
                  <a:cubicBezTo>
                    <a:pt x="357473" y="0"/>
                    <a:pt x="348329" y="9049"/>
                    <a:pt x="348329" y="20288"/>
                  </a:cubicBezTo>
                  <a:cubicBezTo>
                    <a:pt x="348329" y="30289"/>
                    <a:pt x="355568" y="38576"/>
                    <a:pt x="365093" y="40291"/>
                  </a:cubicBezTo>
                  <a:lnTo>
                    <a:pt x="365093" y="333089"/>
                  </a:lnTo>
                  <a:lnTo>
                    <a:pt x="297466" y="400812"/>
                  </a:lnTo>
                  <a:close/>
                  <a:moveTo>
                    <a:pt x="33433" y="757047"/>
                  </a:moveTo>
                  <a:cubicBezTo>
                    <a:pt x="33433" y="764286"/>
                    <a:pt x="27527" y="770192"/>
                    <a:pt x="20288" y="770192"/>
                  </a:cubicBezTo>
                  <a:cubicBezTo>
                    <a:pt x="13049" y="770192"/>
                    <a:pt x="7144" y="764286"/>
                    <a:pt x="7144" y="757047"/>
                  </a:cubicBezTo>
                  <a:cubicBezTo>
                    <a:pt x="7144" y="750951"/>
                    <a:pt x="11144" y="745903"/>
                    <a:pt x="16669" y="744379"/>
                  </a:cubicBezTo>
                  <a:cubicBezTo>
                    <a:pt x="17812" y="743998"/>
                    <a:pt x="19050" y="743807"/>
                    <a:pt x="20288" y="743807"/>
                  </a:cubicBezTo>
                  <a:cubicBezTo>
                    <a:pt x="21526" y="743807"/>
                    <a:pt x="22669" y="743998"/>
                    <a:pt x="23813" y="744379"/>
                  </a:cubicBezTo>
                  <a:cubicBezTo>
                    <a:pt x="29337" y="745808"/>
                    <a:pt x="33433" y="750951"/>
                    <a:pt x="33433" y="757047"/>
                  </a:cubicBezTo>
                  <a:close/>
                  <a:moveTo>
                    <a:pt x="355473" y="20288"/>
                  </a:moveTo>
                  <a:cubicBezTo>
                    <a:pt x="355473" y="13049"/>
                    <a:pt x="361379" y="7144"/>
                    <a:pt x="368713" y="7144"/>
                  </a:cubicBezTo>
                  <a:cubicBezTo>
                    <a:pt x="375952" y="7144"/>
                    <a:pt x="381857" y="13049"/>
                    <a:pt x="381857" y="20288"/>
                  </a:cubicBezTo>
                  <a:cubicBezTo>
                    <a:pt x="381857" y="26289"/>
                    <a:pt x="377761" y="31432"/>
                    <a:pt x="372237" y="32861"/>
                  </a:cubicBezTo>
                  <a:cubicBezTo>
                    <a:pt x="371094" y="33242"/>
                    <a:pt x="369951" y="33433"/>
                    <a:pt x="368713" y="33433"/>
                  </a:cubicBezTo>
                  <a:cubicBezTo>
                    <a:pt x="367474" y="33433"/>
                    <a:pt x="366236" y="33242"/>
                    <a:pt x="365093" y="32861"/>
                  </a:cubicBezTo>
                  <a:cubicBezTo>
                    <a:pt x="359473" y="31337"/>
                    <a:pt x="355473" y="26289"/>
                    <a:pt x="355473" y="20288"/>
                  </a:cubicBezTo>
                  <a:close/>
                </a:path>
              </a:pathLst>
            </a:custGeom>
            <a:solidFill>
              <a:schemeClr val="accent1"/>
            </a:solidFill>
            <a:ln>
              <a:noFill/>
            </a:ln>
            <a:effectLst>
              <a:outerShdw blurRad="200025" rotWithShape="0" algn="bl" dir="5400000" dist="19050">
                <a:schemeClr val="accent1">
                  <a:alpha val="66666"/>
                </a:scheme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9" name="Google Shape;69;p38"/>
            <p:cNvSpPr/>
            <p:nvPr/>
          </p:nvSpPr>
          <p:spPr>
            <a:xfrm>
              <a:off x="7860696" y="2608992"/>
              <a:ext cx="266985" cy="1341405"/>
            </a:xfrm>
            <a:custGeom>
              <a:rect b="b" l="l" r="r" t="t"/>
              <a:pathLst>
                <a:path extrusionOk="0" h="1341405" w="266985">
                  <a:moveTo>
                    <a:pt x="266986" y="744569"/>
                  </a:moveTo>
                  <a:lnTo>
                    <a:pt x="266986" y="0"/>
                  </a:lnTo>
                  <a:lnTo>
                    <a:pt x="259842" y="0"/>
                  </a:lnTo>
                  <a:lnTo>
                    <a:pt x="259842" y="741617"/>
                  </a:lnTo>
                  <a:lnTo>
                    <a:pt x="13145" y="988314"/>
                  </a:lnTo>
                  <a:lnTo>
                    <a:pt x="13145" y="1308259"/>
                  </a:lnTo>
                  <a:cubicBezTo>
                    <a:pt x="5620" y="1309878"/>
                    <a:pt x="0" y="1316546"/>
                    <a:pt x="0" y="1324642"/>
                  </a:cubicBezTo>
                  <a:cubicBezTo>
                    <a:pt x="0" y="1333881"/>
                    <a:pt x="7525" y="1341406"/>
                    <a:pt x="16764" y="1341406"/>
                  </a:cubicBezTo>
                  <a:cubicBezTo>
                    <a:pt x="26003" y="1341406"/>
                    <a:pt x="33528" y="1333881"/>
                    <a:pt x="33528" y="1324642"/>
                  </a:cubicBezTo>
                  <a:cubicBezTo>
                    <a:pt x="33528" y="1316641"/>
                    <a:pt x="27908" y="1309973"/>
                    <a:pt x="20384" y="1308259"/>
                  </a:cubicBezTo>
                  <a:lnTo>
                    <a:pt x="20384" y="991267"/>
                  </a:lnTo>
                  <a:lnTo>
                    <a:pt x="266986" y="744569"/>
                  </a:lnTo>
                  <a:close/>
                </a:path>
              </a:pathLst>
            </a:custGeom>
            <a:solidFill>
              <a:schemeClr val="accent1"/>
            </a:solidFill>
            <a:ln>
              <a:noFill/>
            </a:ln>
            <a:effectLst>
              <a:outerShdw blurRad="200025" rotWithShape="0" algn="bl" dir="5400000" dist="19050">
                <a:schemeClr val="accent1">
                  <a:alpha val="66666"/>
                </a:scheme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0" name="Google Shape;70;p38"/>
            <p:cNvSpPr/>
            <p:nvPr/>
          </p:nvSpPr>
          <p:spPr>
            <a:xfrm>
              <a:off x="7616094" y="2608992"/>
              <a:ext cx="370998" cy="1562195"/>
            </a:xfrm>
            <a:custGeom>
              <a:rect b="b" l="l" r="r" t="t"/>
              <a:pathLst>
                <a:path extrusionOk="0" h="1562195" w="370998">
                  <a:moveTo>
                    <a:pt x="158496" y="1521905"/>
                  </a:moveTo>
                  <a:lnTo>
                    <a:pt x="158496" y="1225868"/>
                  </a:lnTo>
                  <a:lnTo>
                    <a:pt x="95155" y="1162431"/>
                  </a:lnTo>
                  <a:lnTo>
                    <a:pt x="95155" y="939070"/>
                  </a:lnTo>
                  <a:lnTo>
                    <a:pt x="156210" y="878014"/>
                  </a:lnTo>
                  <a:lnTo>
                    <a:pt x="156210" y="839534"/>
                  </a:lnTo>
                  <a:lnTo>
                    <a:pt x="317659" y="678085"/>
                  </a:lnTo>
                  <a:cubicBezTo>
                    <a:pt x="320897" y="680466"/>
                    <a:pt x="324898" y="681800"/>
                    <a:pt x="329184" y="681800"/>
                  </a:cubicBezTo>
                  <a:cubicBezTo>
                    <a:pt x="340423" y="681800"/>
                    <a:pt x="349568" y="672655"/>
                    <a:pt x="349568" y="661511"/>
                  </a:cubicBezTo>
                  <a:cubicBezTo>
                    <a:pt x="349568" y="650272"/>
                    <a:pt x="340423" y="641128"/>
                    <a:pt x="329184" y="641128"/>
                  </a:cubicBezTo>
                  <a:cubicBezTo>
                    <a:pt x="318040" y="641128"/>
                    <a:pt x="308896" y="650272"/>
                    <a:pt x="308896" y="661511"/>
                  </a:cubicBezTo>
                  <a:cubicBezTo>
                    <a:pt x="308896" y="665797"/>
                    <a:pt x="310229" y="669798"/>
                    <a:pt x="312611" y="673037"/>
                  </a:cubicBezTo>
                  <a:lnTo>
                    <a:pt x="267843" y="717804"/>
                  </a:lnTo>
                  <a:lnTo>
                    <a:pt x="267843" y="635413"/>
                  </a:lnTo>
                  <a:lnTo>
                    <a:pt x="370999" y="532257"/>
                  </a:lnTo>
                  <a:lnTo>
                    <a:pt x="370999" y="273844"/>
                  </a:lnTo>
                  <a:lnTo>
                    <a:pt x="319183" y="222028"/>
                  </a:lnTo>
                  <a:lnTo>
                    <a:pt x="319183" y="0"/>
                  </a:lnTo>
                  <a:lnTo>
                    <a:pt x="312039" y="0"/>
                  </a:lnTo>
                  <a:lnTo>
                    <a:pt x="312039" y="503777"/>
                  </a:lnTo>
                  <a:lnTo>
                    <a:pt x="16669" y="799147"/>
                  </a:lnTo>
                  <a:lnTo>
                    <a:pt x="16669" y="1479995"/>
                  </a:lnTo>
                  <a:cubicBezTo>
                    <a:pt x="7144" y="1481709"/>
                    <a:pt x="0" y="1490091"/>
                    <a:pt x="0" y="1500092"/>
                  </a:cubicBezTo>
                  <a:cubicBezTo>
                    <a:pt x="0" y="1511237"/>
                    <a:pt x="9049" y="1520381"/>
                    <a:pt x="20288" y="1520381"/>
                  </a:cubicBezTo>
                  <a:cubicBezTo>
                    <a:pt x="31528" y="1520381"/>
                    <a:pt x="40577" y="1511237"/>
                    <a:pt x="40577" y="1500092"/>
                  </a:cubicBezTo>
                  <a:cubicBezTo>
                    <a:pt x="40577" y="1490091"/>
                    <a:pt x="33338" y="1481709"/>
                    <a:pt x="23813" y="1479995"/>
                  </a:cubicBezTo>
                  <a:lnTo>
                    <a:pt x="23813" y="802100"/>
                  </a:lnTo>
                  <a:lnTo>
                    <a:pt x="319183" y="506730"/>
                  </a:lnTo>
                  <a:lnTo>
                    <a:pt x="319183" y="232124"/>
                  </a:lnTo>
                  <a:lnTo>
                    <a:pt x="363855" y="276796"/>
                  </a:lnTo>
                  <a:lnTo>
                    <a:pt x="363855" y="529304"/>
                  </a:lnTo>
                  <a:lnTo>
                    <a:pt x="260699" y="632460"/>
                  </a:lnTo>
                  <a:lnTo>
                    <a:pt x="260699" y="724948"/>
                  </a:lnTo>
                  <a:lnTo>
                    <a:pt x="260699" y="724948"/>
                  </a:lnTo>
                  <a:lnTo>
                    <a:pt x="149066" y="836485"/>
                  </a:lnTo>
                  <a:lnTo>
                    <a:pt x="149066" y="874967"/>
                  </a:lnTo>
                  <a:lnTo>
                    <a:pt x="95155" y="928973"/>
                  </a:lnTo>
                  <a:lnTo>
                    <a:pt x="95155" y="821341"/>
                  </a:lnTo>
                  <a:lnTo>
                    <a:pt x="178498" y="738092"/>
                  </a:lnTo>
                  <a:cubicBezTo>
                    <a:pt x="181737" y="740473"/>
                    <a:pt x="185738" y="741807"/>
                    <a:pt x="190024" y="741807"/>
                  </a:cubicBezTo>
                  <a:cubicBezTo>
                    <a:pt x="201263" y="741807"/>
                    <a:pt x="210312" y="732663"/>
                    <a:pt x="210312" y="721423"/>
                  </a:cubicBezTo>
                  <a:cubicBezTo>
                    <a:pt x="210312" y="710279"/>
                    <a:pt x="201263" y="701135"/>
                    <a:pt x="190024" y="701135"/>
                  </a:cubicBezTo>
                  <a:cubicBezTo>
                    <a:pt x="178784" y="701135"/>
                    <a:pt x="169736" y="710279"/>
                    <a:pt x="169736" y="721423"/>
                  </a:cubicBezTo>
                  <a:cubicBezTo>
                    <a:pt x="169736" y="725805"/>
                    <a:pt x="171069" y="729805"/>
                    <a:pt x="173355" y="733044"/>
                  </a:cubicBezTo>
                  <a:lnTo>
                    <a:pt x="88011" y="818388"/>
                  </a:lnTo>
                  <a:lnTo>
                    <a:pt x="88011" y="1165384"/>
                  </a:lnTo>
                  <a:lnTo>
                    <a:pt x="151352" y="1228820"/>
                  </a:lnTo>
                  <a:lnTo>
                    <a:pt x="151352" y="1521905"/>
                  </a:lnTo>
                  <a:cubicBezTo>
                    <a:pt x="141732" y="1523524"/>
                    <a:pt x="134493" y="1531906"/>
                    <a:pt x="134493" y="1541907"/>
                  </a:cubicBezTo>
                  <a:cubicBezTo>
                    <a:pt x="134493" y="1553147"/>
                    <a:pt x="143542" y="1562195"/>
                    <a:pt x="154781" y="1562195"/>
                  </a:cubicBezTo>
                  <a:cubicBezTo>
                    <a:pt x="166021" y="1562195"/>
                    <a:pt x="175070" y="1553147"/>
                    <a:pt x="175070" y="1541907"/>
                  </a:cubicBezTo>
                  <a:cubicBezTo>
                    <a:pt x="175070" y="1532001"/>
                    <a:pt x="167926" y="1523714"/>
                    <a:pt x="158496" y="1521905"/>
                  </a:cubicBezTo>
                  <a:close/>
                  <a:moveTo>
                    <a:pt x="316039" y="661511"/>
                  </a:moveTo>
                  <a:cubicBezTo>
                    <a:pt x="316039" y="654177"/>
                    <a:pt x="321945" y="648272"/>
                    <a:pt x="329184" y="648272"/>
                  </a:cubicBezTo>
                  <a:cubicBezTo>
                    <a:pt x="336518" y="648272"/>
                    <a:pt x="342424" y="654177"/>
                    <a:pt x="342424" y="661511"/>
                  </a:cubicBezTo>
                  <a:cubicBezTo>
                    <a:pt x="342424" y="668750"/>
                    <a:pt x="336518" y="674656"/>
                    <a:pt x="329184" y="674656"/>
                  </a:cubicBezTo>
                  <a:cubicBezTo>
                    <a:pt x="326898" y="674656"/>
                    <a:pt x="324707" y="674084"/>
                    <a:pt x="322802" y="672941"/>
                  </a:cubicBezTo>
                  <a:cubicBezTo>
                    <a:pt x="320707" y="671798"/>
                    <a:pt x="318897" y="669988"/>
                    <a:pt x="317754" y="667893"/>
                  </a:cubicBezTo>
                  <a:cubicBezTo>
                    <a:pt x="316611" y="665988"/>
                    <a:pt x="316039" y="663797"/>
                    <a:pt x="316039" y="661511"/>
                  </a:cubicBezTo>
                  <a:close/>
                  <a:moveTo>
                    <a:pt x="33433" y="1500092"/>
                  </a:moveTo>
                  <a:cubicBezTo>
                    <a:pt x="33433" y="1507331"/>
                    <a:pt x="27527" y="1513237"/>
                    <a:pt x="20288" y="1513237"/>
                  </a:cubicBezTo>
                  <a:cubicBezTo>
                    <a:pt x="13049" y="1513237"/>
                    <a:pt x="7144" y="1507331"/>
                    <a:pt x="7144" y="1500092"/>
                  </a:cubicBezTo>
                  <a:cubicBezTo>
                    <a:pt x="7144" y="1493996"/>
                    <a:pt x="11144" y="1488948"/>
                    <a:pt x="16669" y="1487424"/>
                  </a:cubicBezTo>
                  <a:cubicBezTo>
                    <a:pt x="17812" y="1487043"/>
                    <a:pt x="19050" y="1486853"/>
                    <a:pt x="20288" y="1486853"/>
                  </a:cubicBezTo>
                  <a:cubicBezTo>
                    <a:pt x="21527" y="1486853"/>
                    <a:pt x="22670" y="1487043"/>
                    <a:pt x="23813" y="1487424"/>
                  </a:cubicBezTo>
                  <a:cubicBezTo>
                    <a:pt x="29337" y="1488853"/>
                    <a:pt x="33433" y="1493996"/>
                    <a:pt x="33433" y="1500092"/>
                  </a:cubicBezTo>
                  <a:close/>
                  <a:moveTo>
                    <a:pt x="176879" y="721423"/>
                  </a:moveTo>
                  <a:cubicBezTo>
                    <a:pt x="176879" y="714184"/>
                    <a:pt x="182785" y="708279"/>
                    <a:pt x="190024" y="708279"/>
                  </a:cubicBezTo>
                  <a:cubicBezTo>
                    <a:pt x="197263" y="708279"/>
                    <a:pt x="203168" y="714184"/>
                    <a:pt x="203168" y="721423"/>
                  </a:cubicBezTo>
                  <a:cubicBezTo>
                    <a:pt x="203168" y="728758"/>
                    <a:pt x="197263" y="734663"/>
                    <a:pt x="190024" y="734663"/>
                  </a:cubicBezTo>
                  <a:cubicBezTo>
                    <a:pt x="187738" y="734663"/>
                    <a:pt x="185547" y="734092"/>
                    <a:pt x="183642" y="732949"/>
                  </a:cubicBezTo>
                  <a:cubicBezTo>
                    <a:pt x="181546" y="731806"/>
                    <a:pt x="179737" y="730091"/>
                    <a:pt x="178594" y="727901"/>
                  </a:cubicBezTo>
                  <a:cubicBezTo>
                    <a:pt x="177451" y="725996"/>
                    <a:pt x="176879" y="723805"/>
                    <a:pt x="176879" y="721423"/>
                  </a:cubicBezTo>
                  <a:close/>
                  <a:moveTo>
                    <a:pt x="154781" y="1555052"/>
                  </a:moveTo>
                  <a:cubicBezTo>
                    <a:pt x="147542" y="1555052"/>
                    <a:pt x="141637" y="1549146"/>
                    <a:pt x="141637" y="1541907"/>
                  </a:cubicBezTo>
                  <a:cubicBezTo>
                    <a:pt x="141637" y="1535811"/>
                    <a:pt x="145733" y="1530763"/>
                    <a:pt x="151352" y="1529239"/>
                  </a:cubicBezTo>
                  <a:cubicBezTo>
                    <a:pt x="152495" y="1528953"/>
                    <a:pt x="153638" y="1528763"/>
                    <a:pt x="154781" y="1528763"/>
                  </a:cubicBezTo>
                  <a:cubicBezTo>
                    <a:pt x="156115" y="1528763"/>
                    <a:pt x="157353" y="1528953"/>
                    <a:pt x="158496" y="1529334"/>
                  </a:cubicBezTo>
                  <a:cubicBezTo>
                    <a:pt x="163925" y="1530953"/>
                    <a:pt x="167926" y="1536002"/>
                    <a:pt x="167926" y="1541907"/>
                  </a:cubicBezTo>
                  <a:cubicBezTo>
                    <a:pt x="167926" y="1549146"/>
                    <a:pt x="162020" y="1555052"/>
                    <a:pt x="154781" y="1555052"/>
                  </a:cubicBezTo>
                  <a:close/>
                </a:path>
              </a:pathLst>
            </a:custGeom>
            <a:solidFill>
              <a:schemeClr val="accent1"/>
            </a:solidFill>
            <a:ln>
              <a:noFill/>
            </a:ln>
            <a:effectLst>
              <a:outerShdw blurRad="200025" rotWithShape="0" algn="bl" dir="5400000" dist="19050">
                <a:schemeClr val="accent1">
                  <a:alpha val="66666"/>
                </a:scheme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1" name="Google Shape;71;p38"/>
            <p:cNvSpPr/>
            <p:nvPr/>
          </p:nvSpPr>
          <p:spPr>
            <a:xfrm>
              <a:off x="7666005" y="3837621"/>
              <a:ext cx="75628" cy="444531"/>
            </a:xfrm>
            <a:custGeom>
              <a:rect b="b" l="l" r="r" t="t"/>
              <a:pathLst>
                <a:path extrusionOk="0" h="444531" w="75628">
                  <a:moveTo>
                    <a:pt x="58865" y="404146"/>
                  </a:moveTo>
                  <a:lnTo>
                    <a:pt x="58865" y="53816"/>
                  </a:lnTo>
                  <a:lnTo>
                    <a:pt x="30861" y="25813"/>
                  </a:lnTo>
                  <a:cubicBezTo>
                    <a:pt x="32576" y="23241"/>
                    <a:pt x="33528" y="20098"/>
                    <a:pt x="33528" y="16764"/>
                  </a:cubicBezTo>
                  <a:cubicBezTo>
                    <a:pt x="33528" y="7525"/>
                    <a:pt x="26003" y="0"/>
                    <a:pt x="16764" y="0"/>
                  </a:cubicBezTo>
                  <a:cubicBezTo>
                    <a:pt x="7525" y="0"/>
                    <a:pt x="0" y="7525"/>
                    <a:pt x="0" y="16764"/>
                  </a:cubicBezTo>
                  <a:cubicBezTo>
                    <a:pt x="0" y="26003"/>
                    <a:pt x="7525" y="33528"/>
                    <a:pt x="16764" y="33528"/>
                  </a:cubicBezTo>
                  <a:cubicBezTo>
                    <a:pt x="20098" y="33528"/>
                    <a:pt x="23146" y="32480"/>
                    <a:pt x="25813" y="30861"/>
                  </a:cubicBezTo>
                  <a:lnTo>
                    <a:pt x="25813" y="30861"/>
                  </a:lnTo>
                  <a:lnTo>
                    <a:pt x="51721" y="56769"/>
                  </a:lnTo>
                  <a:lnTo>
                    <a:pt x="51721" y="404146"/>
                  </a:lnTo>
                  <a:cubicBezTo>
                    <a:pt x="42196" y="405860"/>
                    <a:pt x="34957" y="414242"/>
                    <a:pt x="34957" y="424148"/>
                  </a:cubicBezTo>
                  <a:cubicBezTo>
                    <a:pt x="34957" y="435388"/>
                    <a:pt x="44101" y="444532"/>
                    <a:pt x="55341" y="444532"/>
                  </a:cubicBezTo>
                  <a:cubicBezTo>
                    <a:pt x="66485" y="444532"/>
                    <a:pt x="75629" y="435388"/>
                    <a:pt x="75629" y="424148"/>
                  </a:cubicBezTo>
                  <a:cubicBezTo>
                    <a:pt x="75629" y="414242"/>
                    <a:pt x="68294" y="405860"/>
                    <a:pt x="58865" y="404146"/>
                  </a:cubicBezTo>
                  <a:close/>
                  <a:moveTo>
                    <a:pt x="55341" y="437388"/>
                  </a:moveTo>
                  <a:cubicBezTo>
                    <a:pt x="48006" y="437388"/>
                    <a:pt x="42101" y="431483"/>
                    <a:pt x="42101" y="424148"/>
                  </a:cubicBezTo>
                  <a:cubicBezTo>
                    <a:pt x="42101" y="418147"/>
                    <a:pt x="46101" y="413099"/>
                    <a:pt x="51721" y="411575"/>
                  </a:cubicBezTo>
                  <a:cubicBezTo>
                    <a:pt x="52864" y="411194"/>
                    <a:pt x="54102" y="411004"/>
                    <a:pt x="55341" y="411004"/>
                  </a:cubicBezTo>
                  <a:cubicBezTo>
                    <a:pt x="56579" y="411004"/>
                    <a:pt x="57722" y="411194"/>
                    <a:pt x="58865" y="411575"/>
                  </a:cubicBezTo>
                  <a:cubicBezTo>
                    <a:pt x="64389" y="413004"/>
                    <a:pt x="68485" y="418147"/>
                    <a:pt x="68485" y="424148"/>
                  </a:cubicBezTo>
                  <a:cubicBezTo>
                    <a:pt x="68485" y="431483"/>
                    <a:pt x="62579" y="437388"/>
                    <a:pt x="55341" y="437388"/>
                  </a:cubicBezTo>
                  <a:close/>
                </a:path>
              </a:pathLst>
            </a:custGeom>
            <a:solidFill>
              <a:schemeClr val="accent1"/>
            </a:solidFill>
            <a:ln>
              <a:noFill/>
            </a:ln>
            <a:effectLst>
              <a:outerShdw blurRad="200025" rotWithShape="0" algn="bl" dir="5400000" dist="19050">
                <a:schemeClr val="accent1">
                  <a:alpha val="66666"/>
                </a:scheme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2" name="Google Shape;72;p38"/>
            <p:cNvSpPr/>
            <p:nvPr/>
          </p:nvSpPr>
          <p:spPr>
            <a:xfrm>
              <a:off x="7350442" y="3539870"/>
              <a:ext cx="240982" cy="701039"/>
            </a:xfrm>
            <a:custGeom>
              <a:rect b="b" l="l" r="r" t="t"/>
              <a:pathLst>
                <a:path extrusionOk="0" h="701039" w="240982">
                  <a:moveTo>
                    <a:pt x="227838" y="667893"/>
                  </a:moveTo>
                  <a:lnTo>
                    <a:pt x="227838" y="410146"/>
                  </a:lnTo>
                  <a:lnTo>
                    <a:pt x="160210" y="342519"/>
                  </a:lnTo>
                  <a:lnTo>
                    <a:pt x="160210" y="214503"/>
                  </a:lnTo>
                  <a:cubicBezTo>
                    <a:pt x="169545" y="212693"/>
                    <a:pt x="176689" y="204407"/>
                    <a:pt x="176689" y="194596"/>
                  </a:cubicBezTo>
                  <a:cubicBezTo>
                    <a:pt x="176689" y="183356"/>
                    <a:pt x="167545" y="174308"/>
                    <a:pt x="156400" y="174308"/>
                  </a:cubicBezTo>
                  <a:cubicBezTo>
                    <a:pt x="145161" y="174308"/>
                    <a:pt x="136017" y="183356"/>
                    <a:pt x="136017" y="194596"/>
                  </a:cubicBezTo>
                  <a:cubicBezTo>
                    <a:pt x="136017" y="204597"/>
                    <a:pt x="143446" y="212979"/>
                    <a:pt x="153067" y="214598"/>
                  </a:cubicBezTo>
                  <a:lnTo>
                    <a:pt x="153067" y="345472"/>
                  </a:lnTo>
                  <a:lnTo>
                    <a:pt x="220694" y="413099"/>
                  </a:lnTo>
                  <a:lnTo>
                    <a:pt x="220694" y="493681"/>
                  </a:lnTo>
                  <a:lnTo>
                    <a:pt x="103441" y="376428"/>
                  </a:lnTo>
                  <a:lnTo>
                    <a:pt x="103441" y="216122"/>
                  </a:lnTo>
                  <a:lnTo>
                    <a:pt x="23813" y="136493"/>
                  </a:lnTo>
                  <a:lnTo>
                    <a:pt x="23813" y="40291"/>
                  </a:lnTo>
                  <a:cubicBezTo>
                    <a:pt x="33242" y="38576"/>
                    <a:pt x="40576" y="30290"/>
                    <a:pt x="40576" y="20288"/>
                  </a:cubicBezTo>
                  <a:cubicBezTo>
                    <a:pt x="40576" y="9144"/>
                    <a:pt x="31432" y="0"/>
                    <a:pt x="20288" y="0"/>
                  </a:cubicBezTo>
                  <a:cubicBezTo>
                    <a:pt x="9049" y="0"/>
                    <a:pt x="0" y="9144"/>
                    <a:pt x="0" y="20288"/>
                  </a:cubicBezTo>
                  <a:cubicBezTo>
                    <a:pt x="0" y="30290"/>
                    <a:pt x="7144" y="38576"/>
                    <a:pt x="16669" y="40291"/>
                  </a:cubicBezTo>
                  <a:lnTo>
                    <a:pt x="16669" y="139446"/>
                  </a:lnTo>
                  <a:lnTo>
                    <a:pt x="96298" y="219075"/>
                  </a:lnTo>
                  <a:lnTo>
                    <a:pt x="96298" y="379381"/>
                  </a:lnTo>
                  <a:lnTo>
                    <a:pt x="220694" y="503777"/>
                  </a:lnTo>
                  <a:lnTo>
                    <a:pt x="220694" y="667893"/>
                  </a:lnTo>
                  <a:cubicBezTo>
                    <a:pt x="213169" y="669512"/>
                    <a:pt x="207454" y="676180"/>
                    <a:pt x="207454" y="684276"/>
                  </a:cubicBezTo>
                  <a:cubicBezTo>
                    <a:pt x="207454" y="693515"/>
                    <a:pt x="214979" y="701040"/>
                    <a:pt x="224218" y="701040"/>
                  </a:cubicBezTo>
                  <a:cubicBezTo>
                    <a:pt x="233458" y="701040"/>
                    <a:pt x="240982" y="693515"/>
                    <a:pt x="240982" y="684276"/>
                  </a:cubicBezTo>
                  <a:cubicBezTo>
                    <a:pt x="240887" y="676275"/>
                    <a:pt x="235267" y="669608"/>
                    <a:pt x="227838" y="667893"/>
                  </a:cubicBezTo>
                  <a:close/>
                  <a:moveTo>
                    <a:pt x="143161" y="194596"/>
                  </a:moveTo>
                  <a:cubicBezTo>
                    <a:pt x="143161" y="187357"/>
                    <a:pt x="149066" y="181451"/>
                    <a:pt x="156400" y="181451"/>
                  </a:cubicBezTo>
                  <a:cubicBezTo>
                    <a:pt x="163639" y="181451"/>
                    <a:pt x="169545" y="187357"/>
                    <a:pt x="169545" y="194596"/>
                  </a:cubicBezTo>
                  <a:cubicBezTo>
                    <a:pt x="169545" y="200501"/>
                    <a:pt x="165640" y="205550"/>
                    <a:pt x="160210" y="207074"/>
                  </a:cubicBezTo>
                  <a:cubicBezTo>
                    <a:pt x="158972" y="207550"/>
                    <a:pt x="157734" y="207740"/>
                    <a:pt x="156400" y="207740"/>
                  </a:cubicBezTo>
                  <a:cubicBezTo>
                    <a:pt x="155257" y="207740"/>
                    <a:pt x="154114" y="207550"/>
                    <a:pt x="153067" y="207264"/>
                  </a:cubicBezTo>
                  <a:cubicBezTo>
                    <a:pt x="147352" y="205835"/>
                    <a:pt x="143161" y="200692"/>
                    <a:pt x="143161" y="194596"/>
                  </a:cubicBezTo>
                  <a:close/>
                  <a:moveTo>
                    <a:pt x="7144" y="20288"/>
                  </a:moveTo>
                  <a:cubicBezTo>
                    <a:pt x="7144" y="13049"/>
                    <a:pt x="13049" y="7144"/>
                    <a:pt x="20288" y="7144"/>
                  </a:cubicBezTo>
                  <a:cubicBezTo>
                    <a:pt x="27527" y="7144"/>
                    <a:pt x="33433" y="13049"/>
                    <a:pt x="33433" y="20288"/>
                  </a:cubicBezTo>
                  <a:cubicBezTo>
                    <a:pt x="33433" y="26289"/>
                    <a:pt x="29337" y="31433"/>
                    <a:pt x="23813" y="32861"/>
                  </a:cubicBezTo>
                  <a:cubicBezTo>
                    <a:pt x="22669" y="33242"/>
                    <a:pt x="21526" y="33433"/>
                    <a:pt x="20288" y="33433"/>
                  </a:cubicBezTo>
                  <a:cubicBezTo>
                    <a:pt x="19050" y="33433"/>
                    <a:pt x="17812" y="33242"/>
                    <a:pt x="16669" y="32861"/>
                  </a:cubicBezTo>
                  <a:cubicBezTo>
                    <a:pt x="11144" y="31337"/>
                    <a:pt x="7144" y="26289"/>
                    <a:pt x="7144" y="20288"/>
                  </a:cubicBezTo>
                  <a:close/>
                </a:path>
              </a:pathLst>
            </a:custGeom>
            <a:solidFill>
              <a:schemeClr val="accent1"/>
            </a:solidFill>
            <a:ln>
              <a:noFill/>
            </a:ln>
            <a:effectLst>
              <a:outerShdw blurRad="200025" rotWithShape="0" algn="bl" dir="5400000" dist="19050">
                <a:schemeClr val="accent1">
                  <a:alpha val="66666"/>
                </a:scheme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3" name="Google Shape;73;p38"/>
            <p:cNvSpPr/>
            <p:nvPr/>
          </p:nvSpPr>
          <p:spPr>
            <a:xfrm>
              <a:off x="7557897" y="2823590"/>
              <a:ext cx="322706" cy="857440"/>
            </a:xfrm>
            <a:custGeom>
              <a:rect b="b" l="l" r="r" t="t"/>
              <a:pathLst>
                <a:path extrusionOk="0" h="857440" w="322706">
                  <a:moveTo>
                    <a:pt x="20098" y="824293"/>
                  </a:moveTo>
                  <a:lnTo>
                    <a:pt x="20098" y="561213"/>
                  </a:lnTo>
                  <a:lnTo>
                    <a:pt x="309563" y="271748"/>
                  </a:lnTo>
                  <a:lnTo>
                    <a:pt x="309563" y="33147"/>
                  </a:lnTo>
                  <a:cubicBezTo>
                    <a:pt x="317087" y="31528"/>
                    <a:pt x="322707" y="24860"/>
                    <a:pt x="322707" y="16764"/>
                  </a:cubicBezTo>
                  <a:cubicBezTo>
                    <a:pt x="322707" y="7525"/>
                    <a:pt x="315182" y="0"/>
                    <a:pt x="305943" y="0"/>
                  </a:cubicBezTo>
                  <a:cubicBezTo>
                    <a:pt x="296704" y="0"/>
                    <a:pt x="289179" y="7525"/>
                    <a:pt x="289179" y="16764"/>
                  </a:cubicBezTo>
                  <a:cubicBezTo>
                    <a:pt x="289179" y="24765"/>
                    <a:pt x="294799" y="31432"/>
                    <a:pt x="302323" y="33147"/>
                  </a:cubicBezTo>
                  <a:lnTo>
                    <a:pt x="302323" y="268796"/>
                  </a:lnTo>
                  <a:lnTo>
                    <a:pt x="12859" y="558260"/>
                  </a:lnTo>
                  <a:lnTo>
                    <a:pt x="12859" y="824389"/>
                  </a:lnTo>
                  <a:cubicBezTo>
                    <a:pt x="5524" y="826103"/>
                    <a:pt x="0" y="832771"/>
                    <a:pt x="0" y="840676"/>
                  </a:cubicBezTo>
                  <a:cubicBezTo>
                    <a:pt x="0" y="849916"/>
                    <a:pt x="7525" y="857441"/>
                    <a:pt x="16764" y="857441"/>
                  </a:cubicBezTo>
                  <a:cubicBezTo>
                    <a:pt x="26003" y="857441"/>
                    <a:pt x="33528" y="849916"/>
                    <a:pt x="33528" y="840676"/>
                  </a:cubicBezTo>
                  <a:cubicBezTo>
                    <a:pt x="33528" y="832580"/>
                    <a:pt x="27718" y="825818"/>
                    <a:pt x="20098" y="824293"/>
                  </a:cubicBezTo>
                  <a:close/>
                </a:path>
              </a:pathLst>
            </a:custGeom>
            <a:solidFill>
              <a:schemeClr val="accent1"/>
            </a:solidFill>
            <a:ln>
              <a:noFill/>
            </a:ln>
            <a:effectLst>
              <a:outerShdw blurRad="200025" rotWithShape="0" algn="bl" dir="5400000" dist="19050">
                <a:schemeClr val="accent1">
                  <a:alpha val="66666"/>
                </a:scheme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74" name="Google Shape;74;p38"/>
          <p:cNvGrpSpPr/>
          <p:nvPr/>
        </p:nvGrpSpPr>
        <p:grpSpPr>
          <a:xfrm flipH="1" rot="5400000">
            <a:off x="6568632" y="-1639800"/>
            <a:ext cx="1684044" cy="3637785"/>
            <a:chOff x="7350442" y="2608992"/>
            <a:chExt cx="777239" cy="1673160"/>
          </a:xfrm>
        </p:grpSpPr>
        <p:sp>
          <p:nvSpPr>
            <p:cNvPr id="75" name="Google Shape;75;p38"/>
            <p:cNvSpPr/>
            <p:nvPr/>
          </p:nvSpPr>
          <p:spPr>
            <a:xfrm>
              <a:off x="7486745" y="2608992"/>
              <a:ext cx="300894" cy="898874"/>
            </a:xfrm>
            <a:custGeom>
              <a:rect b="b" l="l" r="r" t="t"/>
              <a:pathLst>
                <a:path extrusionOk="0" h="898874" w="300894">
                  <a:moveTo>
                    <a:pt x="16764" y="858488"/>
                  </a:moveTo>
                  <a:cubicBezTo>
                    <a:pt x="7334" y="860203"/>
                    <a:pt x="0" y="868585"/>
                    <a:pt x="0" y="878491"/>
                  </a:cubicBezTo>
                  <a:cubicBezTo>
                    <a:pt x="0" y="889730"/>
                    <a:pt x="9144" y="898874"/>
                    <a:pt x="20288" y="898874"/>
                  </a:cubicBezTo>
                  <a:cubicBezTo>
                    <a:pt x="31528" y="898874"/>
                    <a:pt x="40672" y="889730"/>
                    <a:pt x="40672" y="878491"/>
                  </a:cubicBezTo>
                  <a:cubicBezTo>
                    <a:pt x="40672" y="868585"/>
                    <a:pt x="33433" y="860203"/>
                    <a:pt x="23908" y="858488"/>
                  </a:cubicBezTo>
                  <a:lnTo>
                    <a:pt x="23908" y="733997"/>
                  </a:lnTo>
                  <a:lnTo>
                    <a:pt x="300895" y="457009"/>
                  </a:lnTo>
                  <a:lnTo>
                    <a:pt x="300895" y="0"/>
                  </a:lnTo>
                  <a:lnTo>
                    <a:pt x="293751" y="0"/>
                  </a:lnTo>
                  <a:lnTo>
                    <a:pt x="293751" y="454057"/>
                  </a:lnTo>
                  <a:lnTo>
                    <a:pt x="16764" y="731044"/>
                  </a:lnTo>
                  <a:lnTo>
                    <a:pt x="16764" y="858488"/>
                  </a:lnTo>
                  <a:close/>
                  <a:moveTo>
                    <a:pt x="33528" y="878491"/>
                  </a:moveTo>
                  <a:cubicBezTo>
                    <a:pt x="33528" y="885825"/>
                    <a:pt x="27622" y="891730"/>
                    <a:pt x="20288" y="891730"/>
                  </a:cubicBezTo>
                  <a:cubicBezTo>
                    <a:pt x="13049" y="891730"/>
                    <a:pt x="7144" y="885825"/>
                    <a:pt x="7144" y="878491"/>
                  </a:cubicBezTo>
                  <a:cubicBezTo>
                    <a:pt x="7144" y="872490"/>
                    <a:pt x="11239" y="867347"/>
                    <a:pt x="16764" y="865918"/>
                  </a:cubicBezTo>
                  <a:cubicBezTo>
                    <a:pt x="17907" y="865537"/>
                    <a:pt x="19050" y="865346"/>
                    <a:pt x="20288" y="865346"/>
                  </a:cubicBezTo>
                  <a:cubicBezTo>
                    <a:pt x="21526" y="865346"/>
                    <a:pt x="22765" y="865537"/>
                    <a:pt x="23908" y="865918"/>
                  </a:cubicBezTo>
                  <a:cubicBezTo>
                    <a:pt x="29527" y="867442"/>
                    <a:pt x="33528" y="872490"/>
                    <a:pt x="33528" y="878491"/>
                  </a:cubicBezTo>
                  <a:close/>
                </a:path>
              </a:pathLst>
            </a:custGeom>
            <a:solidFill>
              <a:schemeClr val="accent1"/>
            </a:solidFill>
            <a:ln>
              <a:noFill/>
            </a:ln>
            <a:effectLst>
              <a:outerShdw blurRad="200025" rotWithShape="0" algn="bl" dir="5400000" dist="19050">
                <a:schemeClr val="accent1">
                  <a:alpha val="66666"/>
                </a:scheme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6" name="Google Shape;76;p38"/>
            <p:cNvSpPr/>
            <p:nvPr/>
          </p:nvSpPr>
          <p:spPr>
            <a:xfrm>
              <a:off x="7430357" y="3185731"/>
              <a:ext cx="149161" cy="440054"/>
            </a:xfrm>
            <a:custGeom>
              <a:rect b="b" l="l" r="r" t="t"/>
              <a:pathLst>
                <a:path extrusionOk="0" h="440054" w="149161">
                  <a:moveTo>
                    <a:pt x="123349" y="30861"/>
                  </a:moveTo>
                  <a:cubicBezTo>
                    <a:pt x="125921" y="32575"/>
                    <a:pt x="129064" y="33528"/>
                    <a:pt x="132397" y="33528"/>
                  </a:cubicBezTo>
                  <a:cubicBezTo>
                    <a:pt x="141637" y="33528"/>
                    <a:pt x="149162" y="26003"/>
                    <a:pt x="149162" y="16764"/>
                  </a:cubicBezTo>
                  <a:cubicBezTo>
                    <a:pt x="149162" y="7525"/>
                    <a:pt x="141637" y="0"/>
                    <a:pt x="132397" y="0"/>
                  </a:cubicBezTo>
                  <a:cubicBezTo>
                    <a:pt x="123158" y="0"/>
                    <a:pt x="115634" y="7525"/>
                    <a:pt x="115634" y="16764"/>
                  </a:cubicBezTo>
                  <a:cubicBezTo>
                    <a:pt x="115634" y="20098"/>
                    <a:pt x="116586" y="23146"/>
                    <a:pt x="118301" y="25813"/>
                  </a:cubicBezTo>
                  <a:lnTo>
                    <a:pt x="16764" y="127349"/>
                  </a:lnTo>
                  <a:lnTo>
                    <a:pt x="16764" y="399669"/>
                  </a:lnTo>
                  <a:cubicBezTo>
                    <a:pt x="7334" y="401384"/>
                    <a:pt x="0" y="409765"/>
                    <a:pt x="0" y="419671"/>
                  </a:cubicBezTo>
                  <a:cubicBezTo>
                    <a:pt x="0" y="430911"/>
                    <a:pt x="9144" y="440055"/>
                    <a:pt x="20288" y="440055"/>
                  </a:cubicBezTo>
                  <a:cubicBezTo>
                    <a:pt x="31528" y="440055"/>
                    <a:pt x="40672" y="430911"/>
                    <a:pt x="40672" y="419671"/>
                  </a:cubicBezTo>
                  <a:cubicBezTo>
                    <a:pt x="40672" y="409765"/>
                    <a:pt x="33433" y="401384"/>
                    <a:pt x="23908" y="399669"/>
                  </a:cubicBezTo>
                  <a:lnTo>
                    <a:pt x="23908" y="130302"/>
                  </a:lnTo>
                  <a:lnTo>
                    <a:pt x="123349" y="30861"/>
                  </a:lnTo>
                  <a:close/>
                  <a:moveTo>
                    <a:pt x="33623" y="419671"/>
                  </a:moveTo>
                  <a:cubicBezTo>
                    <a:pt x="33623" y="427006"/>
                    <a:pt x="27718" y="432911"/>
                    <a:pt x="20384" y="432911"/>
                  </a:cubicBezTo>
                  <a:cubicBezTo>
                    <a:pt x="13145" y="432911"/>
                    <a:pt x="7239" y="427006"/>
                    <a:pt x="7239" y="419671"/>
                  </a:cubicBezTo>
                  <a:cubicBezTo>
                    <a:pt x="7239" y="413671"/>
                    <a:pt x="11335" y="408527"/>
                    <a:pt x="16859" y="407098"/>
                  </a:cubicBezTo>
                  <a:cubicBezTo>
                    <a:pt x="18002" y="406717"/>
                    <a:pt x="19145" y="406527"/>
                    <a:pt x="20384" y="406527"/>
                  </a:cubicBezTo>
                  <a:cubicBezTo>
                    <a:pt x="21622" y="406527"/>
                    <a:pt x="22860" y="406717"/>
                    <a:pt x="24003" y="407098"/>
                  </a:cubicBezTo>
                  <a:cubicBezTo>
                    <a:pt x="29623" y="408622"/>
                    <a:pt x="33623" y="413671"/>
                    <a:pt x="33623" y="419671"/>
                  </a:cubicBezTo>
                  <a:close/>
                </a:path>
              </a:pathLst>
            </a:custGeom>
            <a:solidFill>
              <a:schemeClr val="accent1"/>
            </a:solidFill>
            <a:ln>
              <a:noFill/>
            </a:ln>
            <a:effectLst>
              <a:outerShdw blurRad="200025" rotWithShape="0" algn="bl" dir="5400000" dist="19050">
                <a:schemeClr val="accent1">
                  <a:alpha val="66666"/>
                </a:scheme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7" name="Google Shape;77;p38"/>
            <p:cNvSpPr/>
            <p:nvPr/>
          </p:nvSpPr>
          <p:spPr>
            <a:xfrm>
              <a:off x="7350442" y="2713767"/>
              <a:ext cx="389000" cy="777335"/>
            </a:xfrm>
            <a:custGeom>
              <a:rect b="b" l="l" r="r" t="t"/>
              <a:pathLst>
                <a:path extrusionOk="0" h="777335" w="389000">
                  <a:moveTo>
                    <a:pt x="297466" y="400812"/>
                  </a:moveTo>
                  <a:lnTo>
                    <a:pt x="188976" y="400812"/>
                  </a:lnTo>
                  <a:lnTo>
                    <a:pt x="16669" y="573024"/>
                  </a:lnTo>
                  <a:lnTo>
                    <a:pt x="16669" y="736949"/>
                  </a:lnTo>
                  <a:cubicBezTo>
                    <a:pt x="7144" y="738664"/>
                    <a:pt x="0" y="747046"/>
                    <a:pt x="0" y="757047"/>
                  </a:cubicBezTo>
                  <a:cubicBezTo>
                    <a:pt x="0" y="768191"/>
                    <a:pt x="9049" y="777335"/>
                    <a:pt x="20288" y="777335"/>
                  </a:cubicBezTo>
                  <a:cubicBezTo>
                    <a:pt x="31432" y="777335"/>
                    <a:pt x="40576" y="768191"/>
                    <a:pt x="40576" y="757047"/>
                  </a:cubicBezTo>
                  <a:cubicBezTo>
                    <a:pt x="40576" y="747046"/>
                    <a:pt x="33242" y="738664"/>
                    <a:pt x="23813" y="736949"/>
                  </a:cubicBezTo>
                  <a:lnTo>
                    <a:pt x="23813" y="575977"/>
                  </a:lnTo>
                  <a:lnTo>
                    <a:pt x="191929" y="407956"/>
                  </a:lnTo>
                  <a:lnTo>
                    <a:pt x="300418" y="407956"/>
                  </a:lnTo>
                  <a:lnTo>
                    <a:pt x="372237" y="336042"/>
                  </a:lnTo>
                  <a:lnTo>
                    <a:pt x="372237" y="40291"/>
                  </a:lnTo>
                  <a:cubicBezTo>
                    <a:pt x="381667" y="38576"/>
                    <a:pt x="389001" y="30289"/>
                    <a:pt x="389001" y="20288"/>
                  </a:cubicBezTo>
                  <a:cubicBezTo>
                    <a:pt x="389001" y="9049"/>
                    <a:pt x="379857" y="0"/>
                    <a:pt x="368713" y="0"/>
                  </a:cubicBezTo>
                  <a:cubicBezTo>
                    <a:pt x="357473" y="0"/>
                    <a:pt x="348329" y="9049"/>
                    <a:pt x="348329" y="20288"/>
                  </a:cubicBezTo>
                  <a:cubicBezTo>
                    <a:pt x="348329" y="30289"/>
                    <a:pt x="355568" y="38576"/>
                    <a:pt x="365093" y="40291"/>
                  </a:cubicBezTo>
                  <a:lnTo>
                    <a:pt x="365093" y="333089"/>
                  </a:lnTo>
                  <a:lnTo>
                    <a:pt x="297466" y="400812"/>
                  </a:lnTo>
                  <a:close/>
                  <a:moveTo>
                    <a:pt x="33433" y="757047"/>
                  </a:moveTo>
                  <a:cubicBezTo>
                    <a:pt x="33433" y="764286"/>
                    <a:pt x="27527" y="770192"/>
                    <a:pt x="20288" y="770192"/>
                  </a:cubicBezTo>
                  <a:cubicBezTo>
                    <a:pt x="13049" y="770192"/>
                    <a:pt x="7144" y="764286"/>
                    <a:pt x="7144" y="757047"/>
                  </a:cubicBezTo>
                  <a:cubicBezTo>
                    <a:pt x="7144" y="750951"/>
                    <a:pt x="11144" y="745903"/>
                    <a:pt x="16669" y="744379"/>
                  </a:cubicBezTo>
                  <a:cubicBezTo>
                    <a:pt x="17812" y="743998"/>
                    <a:pt x="19050" y="743807"/>
                    <a:pt x="20288" y="743807"/>
                  </a:cubicBezTo>
                  <a:cubicBezTo>
                    <a:pt x="21526" y="743807"/>
                    <a:pt x="22669" y="743998"/>
                    <a:pt x="23813" y="744379"/>
                  </a:cubicBezTo>
                  <a:cubicBezTo>
                    <a:pt x="29337" y="745808"/>
                    <a:pt x="33433" y="750951"/>
                    <a:pt x="33433" y="757047"/>
                  </a:cubicBezTo>
                  <a:close/>
                  <a:moveTo>
                    <a:pt x="355473" y="20288"/>
                  </a:moveTo>
                  <a:cubicBezTo>
                    <a:pt x="355473" y="13049"/>
                    <a:pt x="361379" y="7144"/>
                    <a:pt x="368713" y="7144"/>
                  </a:cubicBezTo>
                  <a:cubicBezTo>
                    <a:pt x="375952" y="7144"/>
                    <a:pt x="381857" y="13049"/>
                    <a:pt x="381857" y="20288"/>
                  </a:cubicBezTo>
                  <a:cubicBezTo>
                    <a:pt x="381857" y="26289"/>
                    <a:pt x="377761" y="31432"/>
                    <a:pt x="372237" y="32861"/>
                  </a:cubicBezTo>
                  <a:cubicBezTo>
                    <a:pt x="371094" y="33242"/>
                    <a:pt x="369951" y="33433"/>
                    <a:pt x="368713" y="33433"/>
                  </a:cubicBezTo>
                  <a:cubicBezTo>
                    <a:pt x="367474" y="33433"/>
                    <a:pt x="366236" y="33242"/>
                    <a:pt x="365093" y="32861"/>
                  </a:cubicBezTo>
                  <a:cubicBezTo>
                    <a:pt x="359473" y="31337"/>
                    <a:pt x="355473" y="26289"/>
                    <a:pt x="355473" y="20288"/>
                  </a:cubicBezTo>
                  <a:close/>
                </a:path>
              </a:pathLst>
            </a:custGeom>
            <a:solidFill>
              <a:schemeClr val="accent1"/>
            </a:solidFill>
            <a:ln>
              <a:noFill/>
            </a:ln>
            <a:effectLst>
              <a:outerShdw blurRad="200025" rotWithShape="0" algn="bl" dir="5400000" dist="19050">
                <a:schemeClr val="accent1">
                  <a:alpha val="66666"/>
                </a:scheme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8" name="Google Shape;78;p38"/>
            <p:cNvSpPr/>
            <p:nvPr/>
          </p:nvSpPr>
          <p:spPr>
            <a:xfrm>
              <a:off x="7860696" y="2608992"/>
              <a:ext cx="266985" cy="1341405"/>
            </a:xfrm>
            <a:custGeom>
              <a:rect b="b" l="l" r="r" t="t"/>
              <a:pathLst>
                <a:path extrusionOk="0" h="1341405" w="266985">
                  <a:moveTo>
                    <a:pt x="266986" y="744569"/>
                  </a:moveTo>
                  <a:lnTo>
                    <a:pt x="266986" y="0"/>
                  </a:lnTo>
                  <a:lnTo>
                    <a:pt x="259842" y="0"/>
                  </a:lnTo>
                  <a:lnTo>
                    <a:pt x="259842" y="741617"/>
                  </a:lnTo>
                  <a:lnTo>
                    <a:pt x="13145" y="988314"/>
                  </a:lnTo>
                  <a:lnTo>
                    <a:pt x="13145" y="1308259"/>
                  </a:lnTo>
                  <a:cubicBezTo>
                    <a:pt x="5620" y="1309878"/>
                    <a:pt x="0" y="1316546"/>
                    <a:pt x="0" y="1324642"/>
                  </a:cubicBezTo>
                  <a:cubicBezTo>
                    <a:pt x="0" y="1333881"/>
                    <a:pt x="7525" y="1341406"/>
                    <a:pt x="16764" y="1341406"/>
                  </a:cubicBezTo>
                  <a:cubicBezTo>
                    <a:pt x="26003" y="1341406"/>
                    <a:pt x="33528" y="1333881"/>
                    <a:pt x="33528" y="1324642"/>
                  </a:cubicBezTo>
                  <a:cubicBezTo>
                    <a:pt x="33528" y="1316641"/>
                    <a:pt x="27908" y="1309973"/>
                    <a:pt x="20384" y="1308259"/>
                  </a:cubicBezTo>
                  <a:lnTo>
                    <a:pt x="20384" y="991267"/>
                  </a:lnTo>
                  <a:lnTo>
                    <a:pt x="266986" y="744569"/>
                  </a:lnTo>
                  <a:close/>
                </a:path>
              </a:pathLst>
            </a:custGeom>
            <a:solidFill>
              <a:schemeClr val="accent1"/>
            </a:solidFill>
            <a:ln>
              <a:noFill/>
            </a:ln>
            <a:effectLst>
              <a:outerShdw blurRad="200025" rotWithShape="0" algn="bl" dir="5400000" dist="19050">
                <a:schemeClr val="accent1">
                  <a:alpha val="66666"/>
                </a:scheme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9" name="Google Shape;79;p38"/>
            <p:cNvSpPr/>
            <p:nvPr/>
          </p:nvSpPr>
          <p:spPr>
            <a:xfrm>
              <a:off x="7616094" y="2608992"/>
              <a:ext cx="370998" cy="1562195"/>
            </a:xfrm>
            <a:custGeom>
              <a:rect b="b" l="l" r="r" t="t"/>
              <a:pathLst>
                <a:path extrusionOk="0" h="1562195" w="370998">
                  <a:moveTo>
                    <a:pt x="158496" y="1521905"/>
                  </a:moveTo>
                  <a:lnTo>
                    <a:pt x="158496" y="1225868"/>
                  </a:lnTo>
                  <a:lnTo>
                    <a:pt x="95155" y="1162431"/>
                  </a:lnTo>
                  <a:lnTo>
                    <a:pt x="95155" y="939070"/>
                  </a:lnTo>
                  <a:lnTo>
                    <a:pt x="156210" y="878014"/>
                  </a:lnTo>
                  <a:lnTo>
                    <a:pt x="156210" y="839534"/>
                  </a:lnTo>
                  <a:lnTo>
                    <a:pt x="317659" y="678085"/>
                  </a:lnTo>
                  <a:cubicBezTo>
                    <a:pt x="320897" y="680466"/>
                    <a:pt x="324898" y="681800"/>
                    <a:pt x="329184" y="681800"/>
                  </a:cubicBezTo>
                  <a:cubicBezTo>
                    <a:pt x="340423" y="681800"/>
                    <a:pt x="349568" y="672655"/>
                    <a:pt x="349568" y="661511"/>
                  </a:cubicBezTo>
                  <a:cubicBezTo>
                    <a:pt x="349568" y="650272"/>
                    <a:pt x="340423" y="641128"/>
                    <a:pt x="329184" y="641128"/>
                  </a:cubicBezTo>
                  <a:cubicBezTo>
                    <a:pt x="318040" y="641128"/>
                    <a:pt x="308896" y="650272"/>
                    <a:pt x="308896" y="661511"/>
                  </a:cubicBezTo>
                  <a:cubicBezTo>
                    <a:pt x="308896" y="665797"/>
                    <a:pt x="310229" y="669798"/>
                    <a:pt x="312611" y="673037"/>
                  </a:cubicBezTo>
                  <a:lnTo>
                    <a:pt x="267843" y="717804"/>
                  </a:lnTo>
                  <a:lnTo>
                    <a:pt x="267843" y="635413"/>
                  </a:lnTo>
                  <a:lnTo>
                    <a:pt x="370999" y="532257"/>
                  </a:lnTo>
                  <a:lnTo>
                    <a:pt x="370999" y="273844"/>
                  </a:lnTo>
                  <a:lnTo>
                    <a:pt x="319183" y="222028"/>
                  </a:lnTo>
                  <a:lnTo>
                    <a:pt x="319183" y="0"/>
                  </a:lnTo>
                  <a:lnTo>
                    <a:pt x="312039" y="0"/>
                  </a:lnTo>
                  <a:lnTo>
                    <a:pt x="312039" y="503777"/>
                  </a:lnTo>
                  <a:lnTo>
                    <a:pt x="16669" y="799147"/>
                  </a:lnTo>
                  <a:lnTo>
                    <a:pt x="16669" y="1479995"/>
                  </a:lnTo>
                  <a:cubicBezTo>
                    <a:pt x="7144" y="1481709"/>
                    <a:pt x="0" y="1490091"/>
                    <a:pt x="0" y="1500092"/>
                  </a:cubicBezTo>
                  <a:cubicBezTo>
                    <a:pt x="0" y="1511237"/>
                    <a:pt x="9049" y="1520381"/>
                    <a:pt x="20288" y="1520381"/>
                  </a:cubicBezTo>
                  <a:cubicBezTo>
                    <a:pt x="31528" y="1520381"/>
                    <a:pt x="40577" y="1511237"/>
                    <a:pt x="40577" y="1500092"/>
                  </a:cubicBezTo>
                  <a:cubicBezTo>
                    <a:pt x="40577" y="1490091"/>
                    <a:pt x="33338" y="1481709"/>
                    <a:pt x="23813" y="1479995"/>
                  </a:cubicBezTo>
                  <a:lnTo>
                    <a:pt x="23813" y="802100"/>
                  </a:lnTo>
                  <a:lnTo>
                    <a:pt x="319183" y="506730"/>
                  </a:lnTo>
                  <a:lnTo>
                    <a:pt x="319183" y="232124"/>
                  </a:lnTo>
                  <a:lnTo>
                    <a:pt x="363855" y="276796"/>
                  </a:lnTo>
                  <a:lnTo>
                    <a:pt x="363855" y="529304"/>
                  </a:lnTo>
                  <a:lnTo>
                    <a:pt x="260699" y="632460"/>
                  </a:lnTo>
                  <a:lnTo>
                    <a:pt x="260699" y="724948"/>
                  </a:lnTo>
                  <a:lnTo>
                    <a:pt x="260699" y="724948"/>
                  </a:lnTo>
                  <a:lnTo>
                    <a:pt x="149066" y="836485"/>
                  </a:lnTo>
                  <a:lnTo>
                    <a:pt x="149066" y="874967"/>
                  </a:lnTo>
                  <a:lnTo>
                    <a:pt x="95155" y="928973"/>
                  </a:lnTo>
                  <a:lnTo>
                    <a:pt x="95155" y="821341"/>
                  </a:lnTo>
                  <a:lnTo>
                    <a:pt x="178498" y="738092"/>
                  </a:lnTo>
                  <a:cubicBezTo>
                    <a:pt x="181737" y="740473"/>
                    <a:pt x="185738" y="741807"/>
                    <a:pt x="190024" y="741807"/>
                  </a:cubicBezTo>
                  <a:cubicBezTo>
                    <a:pt x="201263" y="741807"/>
                    <a:pt x="210312" y="732663"/>
                    <a:pt x="210312" y="721423"/>
                  </a:cubicBezTo>
                  <a:cubicBezTo>
                    <a:pt x="210312" y="710279"/>
                    <a:pt x="201263" y="701135"/>
                    <a:pt x="190024" y="701135"/>
                  </a:cubicBezTo>
                  <a:cubicBezTo>
                    <a:pt x="178784" y="701135"/>
                    <a:pt x="169736" y="710279"/>
                    <a:pt x="169736" y="721423"/>
                  </a:cubicBezTo>
                  <a:cubicBezTo>
                    <a:pt x="169736" y="725805"/>
                    <a:pt x="171069" y="729805"/>
                    <a:pt x="173355" y="733044"/>
                  </a:cubicBezTo>
                  <a:lnTo>
                    <a:pt x="88011" y="818388"/>
                  </a:lnTo>
                  <a:lnTo>
                    <a:pt x="88011" y="1165384"/>
                  </a:lnTo>
                  <a:lnTo>
                    <a:pt x="151352" y="1228820"/>
                  </a:lnTo>
                  <a:lnTo>
                    <a:pt x="151352" y="1521905"/>
                  </a:lnTo>
                  <a:cubicBezTo>
                    <a:pt x="141732" y="1523524"/>
                    <a:pt x="134493" y="1531906"/>
                    <a:pt x="134493" y="1541907"/>
                  </a:cubicBezTo>
                  <a:cubicBezTo>
                    <a:pt x="134493" y="1553147"/>
                    <a:pt x="143542" y="1562195"/>
                    <a:pt x="154781" y="1562195"/>
                  </a:cubicBezTo>
                  <a:cubicBezTo>
                    <a:pt x="166021" y="1562195"/>
                    <a:pt x="175070" y="1553147"/>
                    <a:pt x="175070" y="1541907"/>
                  </a:cubicBezTo>
                  <a:cubicBezTo>
                    <a:pt x="175070" y="1532001"/>
                    <a:pt x="167926" y="1523714"/>
                    <a:pt x="158496" y="1521905"/>
                  </a:cubicBezTo>
                  <a:close/>
                  <a:moveTo>
                    <a:pt x="316039" y="661511"/>
                  </a:moveTo>
                  <a:cubicBezTo>
                    <a:pt x="316039" y="654177"/>
                    <a:pt x="321945" y="648272"/>
                    <a:pt x="329184" y="648272"/>
                  </a:cubicBezTo>
                  <a:cubicBezTo>
                    <a:pt x="336518" y="648272"/>
                    <a:pt x="342424" y="654177"/>
                    <a:pt x="342424" y="661511"/>
                  </a:cubicBezTo>
                  <a:cubicBezTo>
                    <a:pt x="342424" y="668750"/>
                    <a:pt x="336518" y="674656"/>
                    <a:pt x="329184" y="674656"/>
                  </a:cubicBezTo>
                  <a:cubicBezTo>
                    <a:pt x="326898" y="674656"/>
                    <a:pt x="324707" y="674084"/>
                    <a:pt x="322802" y="672941"/>
                  </a:cubicBezTo>
                  <a:cubicBezTo>
                    <a:pt x="320707" y="671798"/>
                    <a:pt x="318897" y="669988"/>
                    <a:pt x="317754" y="667893"/>
                  </a:cubicBezTo>
                  <a:cubicBezTo>
                    <a:pt x="316611" y="665988"/>
                    <a:pt x="316039" y="663797"/>
                    <a:pt x="316039" y="661511"/>
                  </a:cubicBezTo>
                  <a:close/>
                  <a:moveTo>
                    <a:pt x="33433" y="1500092"/>
                  </a:moveTo>
                  <a:cubicBezTo>
                    <a:pt x="33433" y="1507331"/>
                    <a:pt x="27527" y="1513237"/>
                    <a:pt x="20288" y="1513237"/>
                  </a:cubicBezTo>
                  <a:cubicBezTo>
                    <a:pt x="13049" y="1513237"/>
                    <a:pt x="7144" y="1507331"/>
                    <a:pt x="7144" y="1500092"/>
                  </a:cubicBezTo>
                  <a:cubicBezTo>
                    <a:pt x="7144" y="1493996"/>
                    <a:pt x="11144" y="1488948"/>
                    <a:pt x="16669" y="1487424"/>
                  </a:cubicBezTo>
                  <a:cubicBezTo>
                    <a:pt x="17812" y="1487043"/>
                    <a:pt x="19050" y="1486853"/>
                    <a:pt x="20288" y="1486853"/>
                  </a:cubicBezTo>
                  <a:cubicBezTo>
                    <a:pt x="21527" y="1486853"/>
                    <a:pt x="22670" y="1487043"/>
                    <a:pt x="23813" y="1487424"/>
                  </a:cubicBezTo>
                  <a:cubicBezTo>
                    <a:pt x="29337" y="1488853"/>
                    <a:pt x="33433" y="1493996"/>
                    <a:pt x="33433" y="1500092"/>
                  </a:cubicBezTo>
                  <a:close/>
                  <a:moveTo>
                    <a:pt x="176879" y="721423"/>
                  </a:moveTo>
                  <a:cubicBezTo>
                    <a:pt x="176879" y="714184"/>
                    <a:pt x="182785" y="708279"/>
                    <a:pt x="190024" y="708279"/>
                  </a:cubicBezTo>
                  <a:cubicBezTo>
                    <a:pt x="197263" y="708279"/>
                    <a:pt x="203168" y="714184"/>
                    <a:pt x="203168" y="721423"/>
                  </a:cubicBezTo>
                  <a:cubicBezTo>
                    <a:pt x="203168" y="728758"/>
                    <a:pt x="197263" y="734663"/>
                    <a:pt x="190024" y="734663"/>
                  </a:cubicBezTo>
                  <a:cubicBezTo>
                    <a:pt x="187738" y="734663"/>
                    <a:pt x="185547" y="734092"/>
                    <a:pt x="183642" y="732949"/>
                  </a:cubicBezTo>
                  <a:cubicBezTo>
                    <a:pt x="181546" y="731806"/>
                    <a:pt x="179737" y="730091"/>
                    <a:pt x="178594" y="727901"/>
                  </a:cubicBezTo>
                  <a:cubicBezTo>
                    <a:pt x="177451" y="725996"/>
                    <a:pt x="176879" y="723805"/>
                    <a:pt x="176879" y="721423"/>
                  </a:cubicBezTo>
                  <a:close/>
                  <a:moveTo>
                    <a:pt x="154781" y="1555052"/>
                  </a:moveTo>
                  <a:cubicBezTo>
                    <a:pt x="147542" y="1555052"/>
                    <a:pt x="141637" y="1549146"/>
                    <a:pt x="141637" y="1541907"/>
                  </a:cubicBezTo>
                  <a:cubicBezTo>
                    <a:pt x="141637" y="1535811"/>
                    <a:pt x="145733" y="1530763"/>
                    <a:pt x="151352" y="1529239"/>
                  </a:cubicBezTo>
                  <a:cubicBezTo>
                    <a:pt x="152495" y="1528953"/>
                    <a:pt x="153638" y="1528763"/>
                    <a:pt x="154781" y="1528763"/>
                  </a:cubicBezTo>
                  <a:cubicBezTo>
                    <a:pt x="156115" y="1528763"/>
                    <a:pt x="157353" y="1528953"/>
                    <a:pt x="158496" y="1529334"/>
                  </a:cubicBezTo>
                  <a:cubicBezTo>
                    <a:pt x="163925" y="1530953"/>
                    <a:pt x="167926" y="1536002"/>
                    <a:pt x="167926" y="1541907"/>
                  </a:cubicBezTo>
                  <a:cubicBezTo>
                    <a:pt x="167926" y="1549146"/>
                    <a:pt x="162020" y="1555052"/>
                    <a:pt x="154781" y="1555052"/>
                  </a:cubicBezTo>
                  <a:close/>
                </a:path>
              </a:pathLst>
            </a:custGeom>
            <a:solidFill>
              <a:schemeClr val="accent1"/>
            </a:solidFill>
            <a:ln>
              <a:noFill/>
            </a:ln>
            <a:effectLst>
              <a:outerShdw blurRad="200025" rotWithShape="0" algn="bl" dir="5400000" dist="19050">
                <a:schemeClr val="accent1">
                  <a:alpha val="66666"/>
                </a:scheme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0" name="Google Shape;80;p38"/>
            <p:cNvSpPr/>
            <p:nvPr/>
          </p:nvSpPr>
          <p:spPr>
            <a:xfrm>
              <a:off x="7666005" y="3837621"/>
              <a:ext cx="75628" cy="444531"/>
            </a:xfrm>
            <a:custGeom>
              <a:rect b="b" l="l" r="r" t="t"/>
              <a:pathLst>
                <a:path extrusionOk="0" h="444531" w="75628">
                  <a:moveTo>
                    <a:pt x="58865" y="404146"/>
                  </a:moveTo>
                  <a:lnTo>
                    <a:pt x="58865" y="53816"/>
                  </a:lnTo>
                  <a:lnTo>
                    <a:pt x="30861" y="25813"/>
                  </a:lnTo>
                  <a:cubicBezTo>
                    <a:pt x="32576" y="23241"/>
                    <a:pt x="33528" y="20098"/>
                    <a:pt x="33528" y="16764"/>
                  </a:cubicBezTo>
                  <a:cubicBezTo>
                    <a:pt x="33528" y="7525"/>
                    <a:pt x="26003" y="0"/>
                    <a:pt x="16764" y="0"/>
                  </a:cubicBezTo>
                  <a:cubicBezTo>
                    <a:pt x="7525" y="0"/>
                    <a:pt x="0" y="7525"/>
                    <a:pt x="0" y="16764"/>
                  </a:cubicBezTo>
                  <a:cubicBezTo>
                    <a:pt x="0" y="26003"/>
                    <a:pt x="7525" y="33528"/>
                    <a:pt x="16764" y="33528"/>
                  </a:cubicBezTo>
                  <a:cubicBezTo>
                    <a:pt x="20098" y="33528"/>
                    <a:pt x="23146" y="32480"/>
                    <a:pt x="25813" y="30861"/>
                  </a:cubicBezTo>
                  <a:lnTo>
                    <a:pt x="25813" y="30861"/>
                  </a:lnTo>
                  <a:lnTo>
                    <a:pt x="51721" y="56769"/>
                  </a:lnTo>
                  <a:lnTo>
                    <a:pt x="51721" y="404146"/>
                  </a:lnTo>
                  <a:cubicBezTo>
                    <a:pt x="42196" y="405860"/>
                    <a:pt x="34957" y="414242"/>
                    <a:pt x="34957" y="424148"/>
                  </a:cubicBezTo>
                  <a:cubicBezTo>
                    <a:pt x="34957" y="435388"/>
                    <a:pt x="44101" y="444532"/>
                    <a:pt x="55341" y="444532"/>
                  </a:cubicBezTo>
                  <a:cubicBezTo>
                    <a:pt x="66485" y="444532"/>
                    <a:pt x="75629" y="435388"/>
                    <a:pt x="75629" y="424148"/>
                  </a:cubicBezTo>
                  <a:cubicBezTo>
                    <a:pt x="75629" y="414242"/>
                    <a:pt x="68294" y="405860"/>
                    <a:pt x="58865" y="404146"/>
                  </a:cubicBezTo>
                  <a:close/>
                  <a:moveTo>
                    <a:pt x="55341" y="437388"/>
                  </a:moveTo>
                  <a:cubicBezTo>
                    <a:pt x="48006" y="437388"/>
                    <a:pt x="42101" y="431483"/>
                    <a:pt x="42101" y="424148"/>
                  </a:cubicBezTo>
                  <a:cubicBezTo>
                    <a:pt x="42101" y="418147"/>
                    <a:pt x="46101" y="413099"/>
                    <a:pt x="51721" y="411575"/>
                  </a:cubicBezTo>
                  <a:cubicBezTo>
                    <a:pt x="52864" y="411194"/>
                    <a:pt x="54102" y="411004"/>
                    <a:pt x="55341" y="411004"/>
                  </a:cubicBezTo>
                  <a:cubicBezTo>
                    <a:pt x="56579" y="411004"/>
                    <a:pt x="57722" y="411194"/>
                    <a:pt x="58865" y="411575"/>
                  </a:cubicBezTo>
                  <a:cubicBezTo>
                    <a:pt x="64389" y="413004"/>
                    <a:pt x="68485" y="418147"/>
                    <a:pt x="68485" y="424148"/>
                  </a:cubicBezTo>
                  <a:cubicBezTo>
                    <a:pt x="68485" y="431483"/>
                    <a:pt x="62579" y="437388"/>
                    <a:pt x="55341" y="437388"/>
                  </a:cubicBezTo>
                  <a:close/>
                </a:path>
              </a:pathLst>
            </a:custGeom>
            <a:solidFill>
              <a:schemeClr val="accent1"/>
            </a:solidFill>
            <a:ln>
              <a:noFill/>
            </a:ln>
            <a:effectLst>
              <a:outerShdw blurRad="200025" rotWithShape="0" algn="bl" dir="5400000" dist="19050">
                <a:schemeClr val="accent1">
                  <a:alpha val="66666"/>
                </a:scheme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1" name="Google Shape;81;p38"/>
            <p:cNvSpPr/>
            <p:nvPr/>
          </p:nvSpPr>
          <p:spPr>
            <a:xfrm>
              <a:off x="7350442" y="3539870"/>
              <a:ext cx="240982" cy="701039"/>
            </a:xfrm>
            <a:custGeom>
              <a:rect b="b" l="l" r="r" t="t"/>
              <a:pathLst>
                <a:path extrusionOk="0" h="701039" w="240982">
                  <a:moveTo>
                    <a:pt x="227838" y="667893"/>
                  </a:moveTo>
                  <a:lnTo>
                    <a:pt x="227838" y="410146"/>
                  </a:lnTo>
                  <a:lnTo>
                    <a:pt x="160210" y="342519"/>
                  </a:lnTo>
                  <a:lnTo>
                    <a:pt x="160210" y="214503"/>
                  </a:lnTo>
                  <a:cubicBezTo>
                    <a:pt x="169545" y="212693"/>
                    <a:pt x="176689" y="204407"/>
                    <a:pt x="176689" y="194596"/>
                  </a:cubicBezTo>
                  <a:cubicBezTo>
                    <a:pt x="176689" y="183356"/>
                    <a:pt x="167545" y="174308"/>
                    <a:pt x="156400" y="174308"/>
                  </a:cubicBezTo>
                  <a:cubicBezTo>
                    <a:pt x="145161" y="174308"/>
                    <a:pt x="136017" y="183356"/>
                    <a:pt x="136017" y="194596"/>
                  </a:cubicBezTo>
                  <a:cubicBezTo>
                    <a:pt x="136017" y="204597"/>
                    <a:pt x="143446" y="212979"/>
                    <a:pt x="153067" y="214598"/>
                  </a:cubicBezTo>
                  <a:lnTo>
                    <a:pt x="153067" y="345472"/>
                  </a:lnTo>
                  <a:lnTo>
                    <a:pt x="220694" y="413099"/>
                  </a:lnTo>
                  <a:lnTo>
                    <a:pt x="220694" y="493681"/>
                  </a:lnTo>
                  <a:lnTo>
                    <a:pt x="103441" y="376428"/>
                  </a:lnTo>
                  <a:lnTo>
                    <a:pt x="103441" y="216122"/>
                  </a:lnTo>
                  <a:lnTo>
                    <a:pt x="23813" y="136493"/>
                  </a:lnTo>
                  <a:lnTo>
                    <a:pt x="23813" y="40291"/>
                  </a:lnTo>
                  <a:cubicBezTo>
                    <a:pt x="33242" y="38576"/>
                    <a:pt x="40576" y="30290"/>
                    <a:pt x="40576" y="20288"/>
                  </a:cubicBezTo>
                  <a:cubicBezTo>
                    <a:pt x="40576" y="9144"/>
                    <a:pt x="31432" y="0"/>
                    <a:pt x="20288" y="0"/>
                  </a:cubicBezTo>
                  <a:cubicBezTo>
                    <a:pt x="9049" y="0"/>
                    <a:pt x="0" y="9144"/>
                    <a:pt x="0" y="20288"/>
                  </a:cubicBezTo>
                  <a:cubicBezTo>
                    <a:pt x="0" y="30290"/>
                    <a:pt x="7144" y="38576"/>
                    <a:pt x="16669" y="40291"/>
                  </a:cubicBezTo>
                  <a:lnTo>
                    <a:pt x="16669" y="139446"/>
                  </a:lnTo>
                  <a:lnTo>
                    <a:pt x="96298" y="219075"/>
                  </a:lnTo>
                  <a:lnTo>
                    <a:pt x="96298" y="379381"/>
                  </a:lnTo>
                  <a:lnTo>
                    <a:pt x="220694" y="503777"/>
                  </a:lnTo>
                  <a:lnTo>
                    <a:pt x="220694" y="667893"/>
                  </a:lnTo>
                  <a:cubicBezTo>
                    <a:pt x="213169" y="669512"/>
                    <a:pt x="207454" y="676180"/>
                    <a:pt x="207454" y="684276"/>
                  </a:cubicBezTo>
                  <a:cubicBezTo>
                    <a:pt x="207454" y="693515"/>
                    <a:pt x="214979" y="701040"/>
                    <a:pt x="224218" y="701040"/>
                  </a:cubicBezTo>
                  <a:cubicBezTo>
                    <a:pt x="233458" y="701040"/>
                    <a:pt x="240982" y="693515"/>
                    <a:pt x="240982" y="684276"/>
                  </a:cubicBezTo>
                  <a:cubicBezTo>
                    <a:pt x="240887" y="676275"/>
                    <a:pt x="235267" y="669608"/>
                    <a:pt x="227838" y="667893"/>
                  </a:cubicBezTo>
                  <a:close/>
                  <a:moveTo>
                    <a:pt x="143161" y="194596"/>
                  </a:moveTo>
                  <a:cubicBezTo>
                    <a:pt x="143161" y="187357"/>
                    <a:pt x="149066" y="181451"/>
                    <a:pt x="156400" y="181451"/>
                  </a:cubicBezTo>
                  <a:cubicBezTo>
                    <a:pt x="163639" y="181451"/>
                    <a:pt x="169545" y="187357"/>
                    <a:pt x="169545" y="194596"/>
                  </a:cubicBezTo>
                  <a:cubicBezTo>
                    <a:pt x="169545" y="200501"/>
                    <a:pt x="165640" y="205550"/>
                    <a:pt x="160210" y="207074"/>
                  </a:cubicBezTo>
                  <a:cubicBezTo>
                    <a:pt x="158972" y="207550"/>
                    <a:pt x="157734" y="207740"/>
                    <a:pt x="156400" y="207740"/>
                  </a:cubicBezTo>
                  <a:cubicBezTo>
                    <a:pt x="155257" y="207740"/>
                    <a:pt x="154114" y="207550"/>
                    <a:pt x="153067" y="207264"/>
                  </a:cubicBezTo>
                  <a:cubicBezTo>
                    <a:pt x="147352" y="205835"/>
                    <a:pt x="143161" y="200692"/>
                    <a:pt x="143161" y="194596"/>
                  </a:cubicBezTo>
                  <a:close/>
                  <a:moveTo>
                    <a:pt x="7144" y="20288"/>
                  </a:moveTo>
                  <a:cubicBezTo>
                    <a:pt x="7144" y="13049"/>
                    <a:pt x="13049" y="7144"/>
                    <a:pt x="20288" y="7144"/>
                  </a:cubicBezTo>
                  <a:cubicBezTo>
                    <a:pt x="27527" y="7144"/>
                    <a:pt x="33433" y="13049"/>
                    <a:pt x="33433" y="20288"/>
                  </a:cubicBezTo>
                  <a:cubicBezTo>
                    <a:pt x="33433" y="26289"/>
                    <a:pt x="29337" y="31433"/>
                    <a:pt x="23813" y="32861"/>
                  </a:cubicBezTo>
                  <a:cubicBezTo>
                    <a:pt x="22669" y="33242"/>
                    <a:pt x="21526" y="33433"/>
                    <a:pt x="20288" y="33433"/>
                  </a:cubicBezTo>
                  <a:cubicBezTo>
                    <a:pt x="19050" y="33433"/>
                    <a:pt x="17812" y="33242"/>
                    <a:pt x="16669" y="32861"/>
                  </a:cubicBezTo>
                  <a:cubicBezTo>
                    <a:pt x="11144" y="31337"/>
                    <a:pt x="7144" y="26289"/>
                    <a:pt x="7144" y="20288"/>
                  </a:cubicBezTo>
                  <a:close/>
                </a:path>
              </a:pathLst>
            </a:custGeom>
            <a:solidFill>
              <a:schemeClr val="accent1"/>
            </a:solidFill>
            <a:ln>
              <a:noFill/>
            </a:ln>
            <a:effectLst>
              <a:outerShdw blurRad="200025" rotWithShape="0" algn="bl" dir="5400000" dist="19050">
                <a:schemeClr val="accent1">
                  <a:alpha val="66666"/>
                </a:scheme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2" name="Google Shape;82;p38"/>
            <p:cNvSpPr/>
            <p:nvPr/>
          </p:nvSpPr>
          <p:spPr>
            <a:xfrm>
              <a:off x="7557897" y="2823590"/>
              <a:ext cx="322706" cy="857440"/>
            </a:xfrm>
            <a:custGeom>
              <a:rect b="b" l="l" r="r" t="t"/>
              <a:pathLst>
                <a:path extrusionOk="0" h="857440" w="322706">
                  <a:moveTo>
                    <a:pt x="20098" y="824293"/>
                  </a:moveTo>
                  <a:lnTo>
                    <a:pt x="20098" y="561213"/>
                  </a:lnTo>
                  <a:lnTo>
                    <a:pt x="309563" y="271748"/>
                  </a:lnTo>
                  <a:lnTo>
                    <a:pt x="309563" y="33147"/>
                  </a:lnTo>
                  <a:cubicBezTo>
                    <a:pt x="317087" y="31528"/>
                    <a:pt x="322707" y="24860"/>
                    <a:pt x="322707" y="16764"/>
                  </a:cubicBezTo>
                  <a:cubicBezTo>
                    <a:pt x="322707" y="7525"/>
                    <a:pt x="315182" y="0"/>
                    <a:pt x="305943" y="0"/>
                  </a:cubicBezTo>
                  <a:cubicBezTo>
                    <a:pt x="296704" y="0"/>
                    <a:pt x="289179" y="7525"/>
                    <a:pt x="289179" y="16764"/>
                  </a:cubicBezTo>
                  <a:cubicBezTo>
                    <a:pt x="289179" y="24765"/>
                    <a:pt x="294799" y="31432"/>
                    <a:pt x="302323" y="33147"/>
                  </a:cubicBezTo>
                  <a:lnTo>
                    <a:pt x="302323" y="268796"/>
                  </a:lnTo>
                  <a:lnTo>
                    <a:pt x="12859" y="558260"/>
                  </a:lnTo>
                  <a:lnTo>
                    <a:pt x="12859" y="824389"/>
                  </a:lnTo>
                  <a:cubicBezTo>
                    <a:pt x="5524" y="826103"/>
                    <a:pt x="0" y="832771"/>
                    <a:pt x="0" y="840676"/>
                  </a:cubicBezTo>
                  <a:cubicBezTo>
                    <a:pt x="0" y="849916"/>
                    <a:pt x="7525" y="857441"/>
                    <a:pt x="16764" y="857441"/>
                  </a:cubicBezTo>
                  <a:cubicBezTo>
                    <a:pt x="26003" y="857441"/>
                    <a:pt x="33528" y="849916"/>
                    <a:pt x="33528" y="840676"/>
                  </a:cubicBezTo>
                  <a:cubicBezTo>
                    <a:pt x="33528" y="832580"/>
                    <a:pt x="27718" y="825818"/>
                    <a:pt x="20098" y="824293"/>
                  </a:cubicBezTo>
                  <a:close/>
                </a:path>
              </a:pathLst>
            </a:custGeom>
            <a:solidFill>
              <a:schemeClr val="accent1"/>
            </a:solidFill>
            <a:ln>
              <a:noFill/>
            </a:ln>
            <a:effectLst>
              <a:outerShdw blurRad="200025" rotWithShape="0" algn="bl" dir="5400000" dist="19050">
                <a:schemeClr val="accent1">
                  <a:alpha val="66666"/>
                </a:scheme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BLANK_1_1_1_2_1">
    <p:spTree>
      <p:nvGrpSpPr>
        <p:cNvPr id="83" name="Shape 83"/>
        <p:cNvGrpSpPr/>
        <p:nvPr/>
      </p:nvGrpSpPr>
      <p:grpSpPr>
        <a:xfrm>
          <a:off x="0" y="0"/>
          <a:ext cx="0" cy="0"/>
          <a:chOff x="0" y="0"/>
          <a:chExt cx="0" cy="0"/>
        </a:xfrm>
      </p:grpSpPr>
      <p:sp>
        <p:nvSpPr>
          <p:cNvPr id="84" name="Google Shape;84;p39"/>
          <p:cNvSpPr txBox="1"/>
          <p:nvPr>
            <p:ph type="title"/>
          </p:nvPr>
        </p:nvSpPr>
        <p:spPr>
          <a:xfrm>
            <a:off x="720000" y="539500"/>
            <a:ext cx="7704000" cy="576000"/>
          </a:xfrm>
          <a:prstGeom prst="rect">
            <a:avLst/>
          </a:prstGeom>
          <a:noFill/>
          <a:ln>
            <a:noFill/>
          </a:ln>
        </p:spPr>
        <p:txBody>
          <a:bodyPr anchorCtr="0" anchor="t" bIns="0" lIns="0" spcFirstLastPara="1" rIns="0" wrap="square" tIns="0">
            <a:noAutofit/>
          </a:bodyPr>
          <a:lstStyle>
            <a:lvl1pPr lvl="0" algn="r">
              <a:lnSpc>
                <a:spcPct val="100000"/>
              </a:lnSpc>
              <a:spcBef>
                <a:spcPts val="0"/>
              </a:spcBef>
              <a:spcAft>
                <a:spcPts val="0"/>
              </a:spcAft>
              <a:buSzPts val="3400"/>
              <a:buNone/>
              <a:defRPr/>
            </a:lvl1pPr>
            <a:lvl2pPr lvl="1" algn="l">
              <a:lnSpc>
                <a:spcPct val="100000"/>
              </a:lnSpc>
              <a:spcBef>
                <a:spcPts val="0"/>
              </a:spcBef>
              <a:spcAft>
                <a:spcPts val="0"/>
              </a:spcAft>
              <a:buSzPts val="3400"/>
              <a:buFont typeface="Oswald"/>
              <a:buNone/>
              <a:defRPr sz="3400">
                <a:latin typeface="Oswald"/>
                <a:ea typeface="Oswald"/>
                <a:cs typeface="Oswald"/>
                <a:sym typeface="Oswald"/>
              </a:defRPr>
            </a:lvl2pPr>
            <a:lvl3pPr lvl="2" algn="l">
              <a:lnSpc>
                <a:spcPct val="100000"/>
              </a:lnSpc>
              <a:spcBef>
                <a:spcPts val="0"/>
              </a:spcBef>
              <a:spcAft>
                <a:spcPts val="0"/>
              </a:spcAft>
              <a:buSzPts val="3400"/>
              <a:buFont typeface="Oswald"/>
              <a:buNone/>
              <a:defRPr sz="3400">
                <a:latin typeface="Oswald"/>
                <a:ea typeface="Oswald"/>
                <a:cs typeface="Oswald"/>
                <a:sym typeface="Oswald"/>
              </a:defRPr>
            </a:lvl3pPr>
            <a:lvl4pPr lvl="3" algn="l">
              <a:lnSpc>
                <a:spcPct val="100000"/>
              </a:lnSpc>
              <a:spcBef>
                <a:spcPts val="0"/>
              </a:spcBef>
              <a:spcAft>
                <a:spcPts val="0"/>
              </a:spcAft>
              <a:buSzPts val="3400"/>
              <a:buFont typeface="Oswald"/>
              <a:buNone/>
              <a:defRPr sz="3400">
                <a:latin typeface="Oswald"/>
                <a:ea typeface="Oswald"/>
                <a:cs typeface="Oswald"/>
                <a:sym typeface="Oswald"/>
              </a:defRPr>
            </a:lvl4pPr>
            <a:lvl5pPr lvl="4" algn="l">
              <a:lnSpc>
                <a:spcPct val="100000"/>
              </a:lnSpc>
              <a:spcBef>
                <a:spcPts val="0"/>
              </a:spcBef>
              <a:spcAft>
                <a:spcPts val="0"/>
              </a:spcAft>
              <a:buSzPts val="3400"/>
              <a:buFont typeface="Oswald"/>
              <a:buNone/>
              <a:defRPr sz="3400">
                <a:latin typeface="Oswald"/>
                <a:ea typeface="Oswald"/>
                <a:cs typeface="Oswald"/>
                <a:sym typeface="Oswald"/>
              </a:defRPr>
            </a:lvl5pPr>
            <a:lvl6pPr lvl="5" algn="l">
              <a:lnSpc>
                <a:spcPct val="100000"/>
              </a:lnSpc>
              <a:spcBef>
                <a:spcPts val="0"/>
              </a:spcBef>
              <a:spcAft>
                <a:spcPts val="0"/>
              </a:spcAft>
              <a:buSzPts val="3400"/>
              <a:buFont typeface="Oswald"/>
              <a:buNone/>
              <a:defRPr sz="3400">
                <a:latin typeface="Oswald"/>
                <a:ea typeface="Oswald"/>
                <a:cs typeface="Oswald"/>
                <a:sym typeface="Oswald"/>
              </a:defRPr>
            </a:lvl6pPr>
            <a:lvl7pPr lvl="6" algn="l">
              <a:lnSpc>
                <a:spcPct val="100000"/>
              </a:lnSpc>
              <a:spcBef>
                <a:spcPts val="0"/>
              </a:spcBef>
              <a:spcAft>
                <a:spcPts val="0"/>
              </a:spcAft>
              <a:buSzPts val="3400"/>
              <a:buFont typeface="Oswald"/>
              <a:buNone/>
              <a:defRPr sz="3400">
                <a:latin typeface="Oswald"/>
                <a:ea typeface="Oswald"/>
                <a:cs typeface="Oswald"/>
                <a:sym typeface="Oswald"/>
              </a:defRPr>
            </a:lvl7pPr>
            <a:lvl8pPr lvl="7" algn="l">
              <a:lnSpc>
                <a:spcPct val="100000"/>
              </a:lnSpc>
              <a:spcBef>
                <a:spcPts val="0"/>
              </a:spcBef>
              <a:spcAft>
                <a:spcPts val="0"/>
              </a:spcAft>
              <a:buSzPts val="3400"/>
              <a:buFont typeface="Oswald"/>
              <a:buNone/>
              <a:defRPr sz="3400">
                <a:latin typeface="Oswald"/>
                <a:ea typeface="Oswald"/>
                <a:cs typeface="Oswald"/>
                <a:sym typeface="Oswald"/>
              </a:defRPr>
            </a:lvl8pPr>
            <a:lvl9pPr lvl="8" algn="l">
              <a:lnSpc>
                <a:spcPct val="100000"/>
              </a:lnSpc>
              <a:spcBef>
                <a:spcPts val="0"/>
              </a:spcBef>
              <a:spcAft>
                <a:spcPts val="0"/>
              </a:spcAft>
              <a:buSzPts val="3400"/>
              <a:buFont typeface="Oswald"/>
              <a:buNone/>
              <a:defRPr sz="3400">
                <a:latin typeface="Oswald"/>
                <a:ea typeface="Oswald"/>
                <a:cs typeface="Oswald"/>
                <a:sym typeface="Oswald"/>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theme" Target="../theme/theme1.xml"/><Relationship Id="rId25" Type="http://schemas.openxmlformats.org/officeDocument/2006/relationships/slideLayout" Target="../slideLayouts/slideLayout25.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gradFill>
          <a:gsLst>
            <a:gs pos="0">
              <a:schemeClr val="accent5"/>
            </a:gs>
            <a:gs pos="48000">
              <a:schemeClr val="accent4"/>
            </a:gs>
            <a:gs pos="100000">
              <a:schemeClr val="accent2"/>
            </a:gs>
          </a:gsLst>
          <a:lin ang="2698631" scaled="0"/>
        </a:gradFill>
      </p:bgPr>
    </p:bg>
    <p:spTree>
      <p:nvGrpSpPr>
        <p:cNvPr id="5" name="Shape 5"/>
        <p:cNvGrpSpPr/>
        <p:nvPr/>
      </p:nvGrpSpPr>
      <p:grpSpPr>
        <a:xfrm>
          <a:off x="0" y="0"/>
          <a:ext cx="0" cy="0"/>
          <a:chOff x="0" y="0"/>
          <a:chExt cx="0" cy="0"/>
        </a:xfrm>
      </p:grpSpPr>
      <p:sp>
        <p:nvSpPr>
          <p:cNvPr id="6" name="Google Shape;6;p30"/>
          <p:cNvSpPr txBox="1"/>
          <p:nvPr>
            <p:ph type="title"/>
          </p:nvPr>
        </p:nvSpPr>
        <p:spPr>
          <a:xfrm>
            <a:off x="713225" y="539496"/>
            <a:ext cx="7708500" cy="5760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dk1"/>
              </a:buClr>
              <a:buSzPts val="3400"/>
              <a:buFont typeface="Oswald"/>
              <a:buNone/>
              <a:defRPr b="0" i="0" sz="3400" u="none" cap="none" strike="noStrike">
                <a:solidFill>
                  <a:schemeClr val="dk1"/>
                </a:solidFill>
                <a:latin typeface="Oswald"/>
                <a:ea typeface="Oswald"/>
                <a:cs typeface="Oswald"/>
                <a:sym typeface="Oswald"/>
              </a:defRPr>
            </a:lvl1pPr>
            <a:lvl2pPr lvl="1" marR="0" rtl="0" algn="l">
              <a:lnSpc>
                <a:spcPct val="100000"/>
              </a:lnSpc>
              <a:spcBef>
                <a:spcPts val="0"/>
              </a:spcBef>
              <a:spcAft>
                <a:spcPts val="0"/>
              </a:spcAft>
              <a:buClr>
                <a:schemeClr val="dk1"/>
              </a:buClr>
              <a:buSzPts val="3500"/>
              <a:buFont typeface="Bebas Neue"/>
              <a:buNone/>
              <a:defRPr b="0" i="0" sz="3500" u="none" cap="none" strike="noStrike">
                <a:solidFill>
                  <a:schemeClr val="dk1"/>
                </a:solidFill>
                <a:latin typeface="Bebas Neue"/>
                <a:ea typeface="Bebas Neue"/>
                <a:cs typeface="Bebas Neue"/>
                <a:sym typeface="Bebas Neue"/>
              </a:defRPr>
            </a:lvl2pPr>
            <a:lvl3pPr lvl="2" marR="0" rtl="0" algn="l">
              <a:lnSpc>
                <a:spcPct val="100000"/>
              </a:lnSpc>
              <a:spcBef>
                <a:spcPts val="0"/>
              </a:spcBef>
              <a:spcAft>
                <a:spcPts val="0"/>
              </a:spcAft>
              <a:buClr>
                <a:schemeClr val="dk1"/>
              </a:buClr>
              <a:buSzPts val="3500"/>
              <a:buFont typeface="Bebas Neue"/>
              <a:buNone/>
              <a:defRPr b="0" i="0" sz="3500" u="none" cap="none" strike="noStrike">
                <a:solidFill>
                  <a:schemeClr val="dk1"/>
                </a:solidFill>
                <a:latin typeface="Bebas Neue"/>
                <a:ea typeface="Bebas Neue"/>
                <a:cs typeface="Bebas Neue"/>
                <a:sym typeface="Bebas Neue"/>
              </a:defRPr>
            </a:lvl3pPr>
            <a:lvl4pPr lvl="3" marR="0" rtl="0" algn="l">
              <a:lnSpc>
                <a:spcPct val="100000"/>
              </a:lnSpc>
              <a:spcBef>
                <a:spcPts val="0"/>
              </a:spcBef>
              <a:spcAft>
                <a:spcPts val="0"/>
              </a:spcAft>
              <a:buClr>
                <a:schemeClr val="dk1"/>
              </a:buClr>
              <a:buSzPts val="3500"/>
              <a:buFont typeface="Bebas Neue"/>
              <a:buNone/>
              <a:defRPr b="0" i="0" sz="3500" u="none" cap="none" strike="noStrike">
                <a:solidFill>
                  <a:schemeClr val="dk1"/>
                </a:solidFill>
                <a:latin typeface="Bebas Neue"/>
                <a:ea typeface="Bebas Neue"/>
                <a:cs typeface="Bebas Neue"/>
                <a:sym typeface="Bebas Neue"/>
              </a:defRPr>
            </a:lvl4pPr>
            <a:lvl5pPr lvl="4" marR="0" rtl="0" algn="l">
              <a:lnSpc>
                <a:spcPct val="100000"/>
              </a:lnSpc>
              <a:spcBef>
                <a:spcPts val="0"/>
              </a:spcBef>
              <a:spcAft>
                <a:spcPts val="0"/>
              </a:spcAft>
              <a:buClr>
                <a:schemeClr val="dk1"/>
              </a:buClr>
              <a:buSzPts val="3500"/>
              <a:buFont typeface="Bebas Neue"/>
              <a:buNone/>
              <a:defRPr b="0" i="0" sz="3500" u="none" cap="none" strike="noStrike">
                <a:solidFill>
                  <a:schemeClr val="dk1"/>
                </a:solidFill>
                <a:latin typeface="Bebas Neue"/>
                <a:ea typeface="Bebas Neue"/>
                <a:cs typeface="Bebas Neue"/>
                <a:sym typeface="Bebas Neue"/>
              </a:defRPr>
            </a:lvl5pPr>
            <a:lvl6pPr lvl="5" marR="0" rtl="0" algn="l">
              <a:lnSpc>
                <a:spcPct val="100000"/>
              </a:lnSpc>
              <a:spcBef>
                <a:spcPts val="0"/>
              </a:spcBef>
              <a:spcAft>
                <a:spcPts val="0"/>
              </a:spcAft>
              <a:buClr>
                <a:schemeClr val="dk1"/>
              </a:buClr>
              <a:buSzPts val="3500"/>
              <a:buFont typeface="Bebas Neue"/>
              <a:buNone/>
              <a:defRPr b="0" i="0" sz="3500" u="none" cap="none" strike="noStrike">
                <a:solidFill>
                  <a:schemeClr val="dk1"/>
                </a:solidFill>
                <a:latin typeface="Bebas Neue"/>
                <a:ea typeface="Bebas Neue"/>
                <a:cs typeface="Bebas Neue"/>
                <a:sym typeface="Bebas Neue"/>
              </a:defRPr>
            </a:lvl6pPr>
            <a:lvl7pPr lvl="6" marR="0" rtl="0" algn="l">
              <a:lnSpc>
                <a:spcPct val="100000"/>
              </a:lnSpc>
              <a:spcBef>
                <a:spcPts val="0"/>
              </a:spcBef>
              <a:spcAft>
                <a:spcPts val="0"/>
              </a:spcAft>
              <a:buClr>
                <a:schemeClr val="dk1"/>
              </a:buClr>
              <a:buSzPts val="3500"/>
              <a:buFont typeface="Bebas Neue"/>
              <a:buNone/>
              <a:defRPr b="0" i="0" sz="3500" u="none" cap="none" strike="noStrike">
                <a:solidFill>
                  <a:schemeClr val="dk1"/>
                </a:solidFill>
                <a:latin typeface="Bebas Neue"/>
                <a:ea typeface="Bebas Neue"/>
                <a:cs typeface="Bebas Neue"/>
                <a:sym typeface="Bebas Neue"/>
              </a:defRPr>
            </a:lvl7pPr>
            <a:lvl8pPr lvl="7" marR="0" rtl="0" algn="l">
              <a:lnSpc>
                <a:spcPct val="100000"/>
              </a:lnSpc>
              <a:spcBef>
                <a:spcPts val="0"/>
              </a:spcBef>
              <a:spcAft>
                <a:spcPts val="0"/>
              </a:spcAft>
              <a:buClr>
                <a:schemeClr val="dk1"/>
              </a:buClr>
              <a:buSzPts val="3500"/>
              <a:buFont typeface="Bebas Neue"/>
              <a:buNone/>
              <a:defRPr b="0" i="0" sz="3500" u="none" cap="none" strike="noStrike">
                <a:solidFill>
                  <a:schemeClr val="dk1"/>
                </a:solidFill>
                <a:latin typeface="Bebas Neue"/>
                <a:ea typeface="Bebas Neue"/>
                <a:cs typeface="Bebas Neue"/>
                <a:sym typeface="Bebas Neue"/>
              </a:defRPr>
            </a:lvl8pPr>
            <a:lvl9pPr lvl="8" marR="0" rtl="0" algn="l">
              <a:lnSpc>
                <a:spcPct val="100000"/>
              </a:lnSpc>
              <a:spcBef>
                <a:spcPts val="0"/>
              </a:spcBef>
              <a:spcAft>
                <a:spcPts val="0"/>
              </a:spcAft>
              <a:buClr>
                <a:schemeClr val="dk1"/>
              </a:buClr>
              <a:buSzPts val="3500"/>
              <a:buFont typeface="Bebas Neue"/>
              <a:buNone/>
              <a:defRPr b="0" i="0" sz="3500" u="none" cap="none" strike="noStrike">
                <a:solidFill>
                  <a:schemeClr val="dk1"/>
                </a:solidFill>
                <a:latin typeface="Bebas Neue"/>
                <a:ea typeface="Bebas Neue"/>
                <a:cs typeface="Bebas Neue"/>
                <a:sym typeface="Bebas Neue"/>
              </a:defRPr>
            </a:lvl9pPr>
          </a:lstStyle>
          <a:p/>
        </p:txBody>
      </p:sp>
      <p:sp>
        <p:nvSpPr>
          <p:cNvPr id="7" name="Google Shape;7;p30"/>
          <p:cNvSpPr txBox="1"/>
          <p:nvPr>
            <p:ph idx="1" type="body"/>
          </p:nvPr>
        </p:nvSpPr>
        <p:spPr>
          <a:xfrm>
            <a:off x="713225" y="1152475"/>
            <a:ext cx="7717500" cy="34164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15000"/>
              </a:lnSpc>
              <a:spcBef>
                <a:spcPts val="0"/>
              </a:spcBef>
              <a:spcAft>
                <a:spcPts val="0"/>
              </a:spcAft>
              <a:buClr>
                <a:schemeClr val="dk1"/>
              </a:buClr>
              <a:buSzPts val="1400"/>
              <a:buFont typeface="DM Sans"/>
              <a:buChar char="●"/>
              <a:defRPr b="0" i="0" sz="1400" u="none" cap="none" strike="noStrike">
                <a:solidFill>
                  <a:schemeClr val="dk1"/>
                </a:solidFill>
                <a:latin typeface="DM Sans"/>
                <a:ea typeface="DM Sans"/>
                <a:cs typeface="DM Sans"/>
                <a:sym typeface="DM Sans"/>
              </a:defRPr>
            </a:lvl1pPr>
            <a:lvl2pPr indent="-317500" lvl="1" marL="914400" marR="0" rtl="0" algn="l">
              <a:lnSpc>
                <a:spcPct val="115000"/>
              </a:lnSpc>
              <a:spcBef>
                <a:spcPts val="1600"/>
              </a:spcBef>
              <a:spcAft>
                <a:spcPts val="0"/>
              </a:spcAft>
              <a:buClr>
                <a:schemeClr val="dk1"/>
              </a:buClr>
              <a:buSzPts val="1400"/>
              <a:buFont typeface="DM Sans"/>
              <a:buChar char="○"/>
              <a:defRPr b="0" i="0" sz="1400" u="none" cap="none" strike="noStrike">
                <a:solidFill>
                  <a:schemeClr val="dk1"/>
                </a:solidFill>
                <a:latin typeface="DM Sans"/>
                <a:ea typeface="DM Sans"/>
                <a:cs typeface="DM Sans"/>
                <a:sym typeface="DM Sans"/>
              </a:defRPr>
            </a:lvl2pPr>
            <a:lvl3pPr indent="-317500" lvl="2" marL="1371600" marR="0" rtl="0" algn="l">
              <a:lnSpc>
                <a:spcPct val="115000"/>
              </a:lnSpc>
              <a:spcBef>
                <a:spcPts val="1600"/>
              </a:spcBef>
              <a:spcAft>
                <a:spcPts val="0"/>
              </a:spcAft>
              <a:buClr>
                <a:schemeClr val="dk1"/>
              </a:buClr>
              <a:buSzPts val="1400"/>
              <a:buFont typeface="DM Sans"/>
              <a:buChar char="■"/>
              <a:defRPr b="0" i="0" sz="1400" u="none" cap="none" strike="noStrike">
                <a:solidFill>
                  <a:schemeClr val="dk1"/>
                </a:solidFill>
                <a:latin typeface="DM Sans"/>
                <a:ea typeface="DM Sans"/>
                <a:cs typeface="DM Sans"/>
                <a:sym typeface="DM Sans"/>
              </a:defRPr>
            </a:lvl3pPr>
            <a:lvl4pPr indent="-317500" lvl="3" marL="1828800" marR="0" rtl="0" algn="l">
              <a:lnSpc>
                <a:spcPct val="115000"/>
              </a:lnSpc>
              <a:spcBef>
                <a:spcPts val="1600"/>
              </a:spcBef>
              <a:spcAft>
                <a:spcPts val="0"/>
              </a:spcAft>
              <a:buClr>
                <a:schemeClr val="dk1"/>
              </a:buClr>
              <a:buSzPts val="1400"/>
              <a:buFont typeface="DM Sans"/>
              <a:buChar char="●"/>
              <a:defRPr b="0" i="0" sz="1400" u="none" cap="none" strike="noStrike">
                <a:solidFill>
                  <a:schemeClr val="dk1"/>
                </a:solidFill>
                <a:latin typeface="DM Sans"/>
                <a:ea typeface="DM Sans"/>
                <a:cs typeface="DM Sans"/>
                <a:sym typeface="DM Sans"/>
              </a:defRPr>
            </a:lvl4pPr>
            <a:lvl5pPr indent="-317500" lvl="4" marL="2286000" marR="0" rtl="0" algn="l">
              <a:lnSpc>
                <a:spcPct val="115000"/>
              </a:lnSpc>
              <a:spcBef>
                <a:spcPts val="1600"/>
              </a:spcBef>
              <a:spcAft>
                <a:spcPts val="0"/>
              </a:spcAft>
              <a:buClr>
                <a:schemeClr val="dk1"/>
              </a:buClr>
              <a:buSzPts val="1400"/>
              <a:buFont typeface="DM Sans"/>
              <a:buChar char="○"/>
              <a:defRPr b="0" i="0" sz="1400" u="none" cap="none" strike="noStrike">
                <a:solidFill>
                  <a:schemeClr val="dk1"/>
                </a:solidFill>
                <a:latin typeface="DM Sans"/>
                <a:ea typeface="DM Sans"/>
                <a:cs typeface="DM Sans"/>
                <a:sym typeface="DM Sans"/>
              </a:defRPr>
            </a:lvl5pPr>
            <a:lvl6pPr indent="-317500" lvl="5" marL="2743200" marR="0" rtl="0" algn="l">
              <a:lnSpc>
                <a:spcPct val="115000"/>
              </a:lnSpc>
              <a:spcBef>
                <a:spcPts val="1600"/>
              </a:spcBef>
              <a:spcAft>
                <a:spcPts val="0"/>
              </a:spcAft>
              <a:buClr>
                <a:schemeClr val="dk1"/>
              </a:buClr>
              <a:buSzPts val="1400"/>
              <a:buFont typeface="DM Sans"/>
              <a:buChar char="■"/>
              <a:defRPr b="0" i="0" sz="1400" u="none" cap="none" strike="noStrike">
                <a:solidFill>
                  <a:schemeClr val="dk1"/>
                </a:solidFill>
                <a:latin typeface="DM Sans"/>
                <a:ea typeface="DM Sans"/>
                <a:cs typeface="DM Sans"/>
                <a:sym typeface="DM Sans"/>
              </a:defRPr>
            </a:lvl6pPr>
            <a:lvl7pPr indent="-317500" lvl="6" marL="3200400" marR="0" rtl="0" algn="l">
              <a:lnSpc>
                <a:spcPct val="115000"/>
              </a:lnSpc>
              <a:spcBef>
                <a:spcPts val="1600"/>
              </a:spcBef>
              <a:spcAft>
                <a:spcPts val="0"/>
              </a:spcAft>
              <a:buClr>
                <a:schemeClr val="dk1"/>
              </a:buClr>
              <a:buSzPts val="1400"/>
              <a:buFont typeface="DM Sans"/>
              <a:buChar char="●"/>
              <a:defRPr b="0" i="0" sz="1400" u="none" cap="none" strike="noStrike">
                <a:solidFill>
                  <a:schemeClr val="dk1"/>
                </a:solidFill>
                <a:latin typeface="DM Sans"/>
                <a:ea typeface="DM Sans"/>
                <a:cs typeface="DM Sans"/>
                <a:sym typeface="DM Sans"/>
              </a:defRPr>
            </a:lvl7pPr>
            <a:lvl8pPr indent="-317500" lvl="7" marL="3657600" marR="0" rtl="0" algn="l">
              <a:lnSpc>
                <a:spcPct val="115000"/>
              </a:lnSpc>
              <a:spcBef>
                <a:spcPts val="1600"/>
              </a:spcBef>
              <a:spcAft>
                <a:spcPts val="0"/>
              </a:spcAft>
              <a:buClr>
                <a:schemeClr val="dk1"/>
              </a:buClr>
              <a:buSzPts val="1400"/>
              <a:buFont typeface="DM Sans"/>
              <a:buChar char="○"/>
              <a:defRPr b="0" i="0" sz="1400" u="none" cap="none" strike="noStrike">
                <a:solidFill>
                  <a:schemeClr val="dk1"/>
                </a:solidFill>
                <a:latin typeface="DM Sans"/>
                <a:ea typeface="DM Sans"/>
                <a:cs typeface="DM Sans"/>
                <a:sym typeface="DM Sans"/>
              </a:defRPr>
            </a:lvl8pPr>
            <a:lvl9pPr indent="-317500" lvl="8" marL="4114800" marR="0" rtl="0" algn="l">
              <a:lnSpc>
                <a:spcPct val="115000"/>
              </a:lnSpc>
              <a:spcBef>
                <a:spcPts val="1600"/>
              </a:spcBef>
              <a:spcAft>
                <a:spcPts val="1600"/>
              </a:spcAft>
              <a:buClr>
                <a:schemeClr val="dk1"/>
              </a:buClr>
              <a:buSzPts val="1400"/>
              <a:buFont typeface="DM Sans"/>
              <a:buChar char="■"/>
              <a:defRPr b="0" i="0" sz="1400" u="none" cap="none" strike="noStrike">
                <a:solidFill>
                  <a:schemeClr val="dk1"/>
                </a:solidFill>
                <a:latin typeface="DM Sans"/>
                <a:ea typeface="DM Sans"/>
                <a:cs typeface="DM Sans"/>
                <a:sym typeface="DM Sans"/>
              </a:defRPr>
            </a:lvl9pPr>
          </a:lstStyle>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7.png"/><Relationship Id="rId4" Type="http://schemas.openxmlformats.org/officeDocument/2006/relationships/image" Target="../media/image2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9.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23.png"/><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hyperlink" Target="https://doi.org/10.3390/s23167092" TargetMode="External"/><Relationship Id="rId4" Type="http://schemas.openxmlformats.org/officeDocument/2006/relationships/hyperlink" Target="https://ieeexplore.ieee.org/document/9382112" TargetMode="External"/><Relationship Id="rId5" Type="http://schemas.openxmlformats.org/officeDocument/2006/relationships/hyperlink" Target="https://ieeexplore.ieee.org/document/10151044"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hyperlink" Target="https://www.researchgate.net/publication/373128401_SwinFace_A_Multi-task_Transformer_for_Face_Recognition_Expression_Recognition_Age_Estimation_and_Attribute_Estimation" TargetMode="External"/><Relationship Id="rId4" Type="http://schemas.openxmlformats.org/officeDocument/2006/relationships/image" Target="../media/image11.png"/><Relationship Id="rId5"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12.png"/><Relationship Id="rId4" Type="http://schemas.openxmlformats.org/officeDocument/2006/relationships/image" Target="../media/image24.png"/><Relationship Id="rId5" Type="http://schemas.openxmlformats.org/officeDocument/2006/relationships/image" Target="../media/image14.png"/><Relationship Id="rId6" Type="http://schemas.openxmlformats.org/officeDocument/2006/relationships/image" Target="../media/image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15.png"/><Relationship Id="rId4" Type="http://schemas.openxmlformats.org/officeDocument/2006/relationships/image" Target="../media/image18.png"/><Relationship Id="rId5" Type="http://schemas.openxmlformats.org/officeDocument/2006/relationships/image" Target="../media/image16.png"/><Relationship Id="rId6" Type="http://schemas.openxmlformats.org/officeDocument/2006/relationships/image" Target="../media/image41.png"/><Relationship Id="rId7" Type="http://schemas.openxmlformats.org/officeDocument/2006/relationships/image" Target="../media/image4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36.png"/><Relationship Id="rId4" Type="http://schemas.openxmlformats.org/officeDocument/2006/relationships/image" Target="../media/image42.png"/><Relationship Id="rId5" Type="http://schemas.openxmlformats.org/officeDocument/2006/relationships/image" Target="../media/image29.png"/><Relationship Id="rId6" Type="http://schemas.openxmlformats.org/officeDocument/2006/relationships/image" Target="../media/image21.png"/><Relationship Id="rId7" Type="http://schemas.openxmlformats.org/officeDocument/2006/relationships/image" Target="../media/image2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26.png"/><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30.png"/><Relationship Id="rId4" Type="http://schemas.openxmlformats.org/officeDocument/2006/relationships/image" Target="../media/image3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31.png"/><Relationship Id="rId4" Type="http://schemas.openxmlformats.org/officeDocument/2006/relationships/image" Target="../media/image35.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3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 Id="rId3" Type="http://schemas.openxmlformats.org/officeDocument/2006/relationships/image" Target="../media/image3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 Id="rId3" Type="http://schemas.openxmlformats.org/officeDocument/2006/relationships/image" Target="../media/image3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7.xml"/><Relationship Id="rId3" Type="http://schemas.openxmlformats.org/officeDocument/2006/relationships/image" Target="../media/image39.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8.xml"/><Relationship Id="rId3" Type="http://schemas.openxmlformats.org/officeDocument/2006/relationships/image" Target="../media/image43.gi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9.xml"/><Relationship Id="rId3" Type="http://schemas.openxmlformats.org/officeDocument/2006/relationships/hyperlink" Target="https://www.researchgate.net/publication/364563994_Deep_Learning_for_Micro-Expression_Recognition_A_Survey" TargetMode="External"/><Relationship Id="rId4" Type="http://schemas.openxmlformats.org/officeDocument/2006/relationships/hyperlink" Target="https://ieeexplore.ieee.org/document/9382112"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1.xml"/><Relationship Id="rId3" Type="http://schemas.openxmlformats.org/officeDocument/2006/relationships/image" Target="../media/image4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3.xml"/><Relationship Id="rId3" Type="http://schemas.openxmlformats.org/officeDocument/2006/relationships/image" Target="../media/image3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2.png"/><Relationship Id="rId4" Type="http://schemas.openxmlformats.org/officeDocument/2006/relationships/image" Target="../media/image2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17.png"/><Relationship Id="rId4" Type="http://schemas.openxmlformats.org/officeDocument/2006/relationships/image" Target="../media/image5.png"/><Relationship Id="rId5"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1"/>
          <p:cNvSpPr txBox="1"/>
          <p:nvPr>
            <p:ph type="ctrTitle"/>
          </p:nvPr>
        </p:nvSpPr>
        <p:spPr>
          <a:xfrm>
            <a:off x="447400" y="802075"/>
            <a:ext cx="4126500" cy="34863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SzPts val="4900"/>
              <a:buNone/>
            </a:pPr>
            <a:r>
              <a:rPr lang="en" sz="3400"/>
              <a:t>Content recommendation system based on facial expression recognition using swin transformer model</a:t>
            </a:r>
            <a:endParaRPr sz="3400"/>
          </a:p>
        </p:txBody>
      </p:sp>
      <p:pic>
        <p:nvPicPr>
          <p:cNvPr id="224" name="Google Shape;224;p1"/>
          <p:cNvPicPr preferRelativeResize="0"/>
          <p:nvPr/>
        </p:nvPicPr>
        <p:blipFill rotWithShape="1">
          <a:blip r:embed="rId3">
            <a:alphaModFix/>
          </a:blip>
          <a:srcRect b="0" l="0" r="0" t="0"/>
          <a:stretch/>
        </p:blipFill>
        <p:spPr>
          <a:xfrm>
            <a:off x="4463625" y="0"/>
            <a:ext cx="4392392" cy="51435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g2cf2d03ddae_0_2295"/>
          <p:cNvSpPr txBox="1"/>
          <p:nvPr>
            <p:ph type="title"/>
          </p:nvPr>
        </p:nvSpPr>
        <p:spPr>
          <a:xfrm>
            <a:off x="409525" y="291600"/>
            <a:ext cx="3866400" cy="5727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3400"/>
              <a:buNone/>
            </a:pPr>
            <a:r>
              <a:rPr lang="en"/>
              <a:t>Model</a:t>
            </a:r>
            <a:endParaRPr/>
          </a:p>
        </p:txBody>
      </p:sp>
      <p:sp>
        <p:nvSpPr>
          <p:cNvPr id="378" name="Google Shape;378;g2cf2d03ddae_0_2295"/>
          <p:cNvSpPr txBox="1"/>
          <p:nvPr>
            <p:ph idx="1" type="body"/>
          </p:nvPr>
        </p:nvSpPr>
        <p:spPr>
          <a:xfrm>
            <a:off x="1001075" y="954100"/>
            <a:ext cx="6308100" cy="1729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400"/>
              <a:buNone/>
            </a:pPr>
            <a:r>
              <a:rPr b="1" lang="en" sz="1200"/>
              <a:t>Transformer based model-</a:t>
            </a:r>
            <a:endParaRPr b="1" sz="1200"/>
          </a:p>
          <a:p>
            <a:pPr indent="-304800" lvl="0" marL="457200" rtl="0" algn="l">
              <a:lnSpc>
                <a:spcPct val="115000"/>
              </a:lnSpc>
              <a:spcBef>
                <a:spcPts val="0"/>
              </a:spcBef>
              <a:spcAft>
                <a:spcPts val="0"/>
              </a:spcAft>
              <a:buSzPts val="1200"/>
              <a:buChar char="⏣"/>
            </a:pPr>
            <a:r>
              <a:rPr lang="en" sz="1200"/>
              <a:t>A. Mahadik, S. Milgir, J. Patel, V.B. Jagan and V Kavathekar, "Mood based Music Recommendation System", INTERNATIONAL JOURNAL OF ENGINEERING RESEARCH &amp; TECHNOLOGY (IJERT) Volume 10., 2021.</a:t>
            </a:r>
            <a:endParaRPr sz="1200"/>
          </a:p>
          <a:p>
            <a:pPr indent="-304800" lvl="0" marL="457200" rtl="0" algn="l">
              <a:lnSpc>
                <a:spcPct val="115000"/>
              </a:lnSpc>
              <a:spcBef>
                <a:spcPts val="0"/>
              </a:spcBef>
              <a:spcAft>
                <a:spcPts val="0"/>
              </a:spcAft>
              <a:buSzPts val="1200"/>
              <a:buChar char="⏣"/>
            </a:pPr>
            <a:r>
              <a:rPr lang="en" sz="1200"/>
              <a:t>Yang, B., Wu, J., Ikeda, K., Hattori, G., Sugano, M., Iwasawa, Y., &amp; Matsuo, Y. (2022). Face-mask-aware facial expression recognition based on face parsing and vision transformer. Pattern Recognition Letters, 164, 173-182.</a:t>
            </a:r>
            <a:endParaRPr sz="1200"/>
          </a:p>
        </p:txBody>
      </p:sp>
      <p:grpSp>
        <p:nvGrpSpPr>
          <p:cNvPr id="379" name="Google Shape;379;g2cf2d03ddae_0_2295"/>
          <p:cNvGrpSpPr/>
          <p:nvPr/>
        </p:nvGrpSpPr>
        <p:grpSpPr>
          <a:xfrm rot="5400000">
            <a:off x="7476082" y="-1237457"/>
            <a:ext cx="2029371" cy="4383847"/>
            <a:chOff x="7350442" y="2608992"/>
            <a:chExt cx="777239" cy="1673160"/>
          </a:xfrm>
        </p:grpSpPr>
        <p:sp>
          <p:nvSpPr>
            <p:cNvPr id="380" name="Google Shape;380;g2cf2d03ddae_0_2295"/>
            <p:cNvSpPr/>
            <p:nvPr/>
          </p:nvSpPr>
          <p:spPr>
            <a:xfrm>
              <a:off x="7486745" y="2608992"/>
              <a:ext cx="300894" cy="898874"/>
            </a:xfrm>
            <a:custGeom>
              <a:rect b="b" l="l" r="r" t="t"/>
              <a:pathLst>
                <a:path extrusionOk="0" h="898874" w="300894">
                  <a:moveTo>
                    <a:pt x="16764" y="858488"/>
                  </a:moveTo>
                  <a:cubicBezTo>
                    <a:pt x="7334" y="860203"/>
                    <a:pt x="0" y="868585"/>
                    <a:pt x="0" y="878491"/>
                  </a:cubicBezTo>
                  <a:cubicBezTo>
                    <a:pt x="0" y="889730"/>
                    <a:pt x="9144" y="898874"/>
                    <a:pt x="20288" y="898874"/>
                  </a:cubicBezTo>
                  <a:cubicBezTo>
                    <a:pt x="31528" y="898874"/>
                    <a:pt x="40672" y="889730"/>
                    <a:pt x="40672" y="878491"/>
                  </a:cubicBezTo>
                  <a:cubicBezTo>
                    <a:pt x="40672" y="868585"/>
                    <a:pt x="33433" y="860203"/>
                    <a:pt x="23908" y="858488"/>
                  </a:cubicBezTo>
                  <a:lnTo>
                    <a:pt x="23908" y="733997"/>
                  </a:lnTo>
                  <a:lnTo>
                    <a:pt x="300895" y="457009"/>
                  </a:lnTo>
                  <a:lnTo>
                    <a:pt x="300895" y="0"/>
                  </a:lnTo>
                  <a:lnTo>
                    <a:pt x="293751" y="0"/>
                  </a:lnTo>
                  <a:lnTo>
                    <a:pt x="293751" y="454057"/>
                  </a:lnTo>
                  <a:lnTo>
                    <a:pt x="16764" y="731044"/>
                  </a:lnTo>
                  <a:lnTo>
                    <a:pt x="16764" y="858488"/>
                  </a:lnTo>
                  <a:close/>
                  <a:moveTo>
                    <a:pt x="33528" y="878491"/>
                  </a:moveTo>
                  <a:cubicBezTo>
                    <a:pt x="33528" y="885825"/>
                    <a:pt x="27622" y="891730"/>
                    <a:pt x="20288" y="891730"/>
                  </a:cubicBezTo>
                  <a:cubicBezTo>
                    <a:pt x="13049" y="891730"/>
                    <a:pt x="7144" y="885825"/>
                    <a:pt x="7144" y="878491"/>
                  </a:cubicBezTo>
                  <a:cubicBezTo>
                    <a:pt x="7144" y="872490"/>
                    <a:pt x="11239" y="867347"/>
                    <a:pt x="16764" y="865918"/>
                  </a:cubicBezTo>
                  <a:cubicBezTo>
                    <a:pt x="17907" y="865537"/>
                    <a:pt x="19050" y="865346"/>
                    <a:pt x="20288" y="865346"/>
                  </a:cubicBezTo>
                  <a:cubicBezTo>
                    <a:pt x="21526" y="865346"/>
                    <a:pt x="22765" y="865537"/>
                    <a:pt x="23908" y="865918"/>
                  </a:cubicBezTo>
                  <a:cubicBezTo>
                    <a:pt x="29527" y="867442"/>
                    <a:pt x="33528" y="872490"/>
                    <a:pt x="33528" y="878491"/>
                  </a:cubicBezTo>
                  <a:close/>
                </a:path>
              </a:pathLst>
            </a:custGeom>
            <a:solidFill>
              <a:schemeClr val="accent1"/>
            </a:solidFill>
            <a:ln>
              <a:noFill/>
            </a:ln>
            <a:effectLst>
              <a:outerShdw blurRad="200025" rotWithShape="0" algn="bl" dir="5400000" dist="19050">
                <a:schemeClr val="accent1">
                  <a:alpha val="66670"/>
                </a:scheme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81" name="Google Shape;381;g2cf2d03ddae_0_2295"/>
            <p:cNvSpPr/>
            <p:nvPr/>
          </p:nvSpPr>
          <p:spPr>
            <a:xfrm>
              <a:off x="7430357" y="3185731"/>
              <a:ext cx="149161" cy="440054"/>
            </a:xfrm>
            <a:custGeom>
              <a:rect b="b" l="l" r="r" t="t"/>
              <a:pathLst>
                <a:path extrusionOk="0" h="440054" w="149161">
                  <a:moveTo>
                    <a:pt x="123349" y="30861"/>
                  </a:moveTo>
                  <a:cubicBezTo>
                    <a:pt x="125921" y="32575"/>
                    <a:pt x="129064" y="33528"/>
                    <a:pt x="132397" y="33528"/>
                  </a:cubicBezTo>
                  <a:cubicBezTo>
                    <a:pt x="141637" y="33528"/>
                    <a:pt x="149162" y="26003"/>
                    <a:pt x="149162" y="16764"/>
                  </a:cubicBezTo>
                  <a:cubicBezTo>
                    <a:pt x="149162" y="7525"/>
                    <a:pt x="141637" y="0"/>
                    <a:pt x="132397" y="0"/>
                  </a:cubicBezTo>
                  <a:cubicBezTo>
                    <a:pt x="123158" y="0"/>
                    <a:pt x="115634" y="7525"/>
                    <a:pt x="115634" y="16764"/>
                  </a:cubicBezTo>
                  <a:cubicBezTo>
                    <a:pt x="115634" y="20098"/>
                    <a:pt x="116586" y="23146"/>
                    <a:pt x="118301" y="25813"/>
                  </a:cubicBezTo>
                  <a:lnTo>
                    <a:pt x="16764" y="127349"/>
                  </a:lnTo>
                  <a:lnTo>
                    <a:pt x="16764" y="399669"/>
                  </a:lnTo>
                  <a:cubicBezTo>
                    <a:pt x="7334" y="401384"/>
                    <a:pt x="0" y="409765"/>
                    <a:pt x="0" y="419671"/>
                  </a:cubicBezTo>
                  <a:cubicBezTo>
                    <a:pt x="0" y="430911"/>
                    <a:pt x="9144" y="440055"/>
                    <a:pt x="20288" y="440055"/>
                  </a:cubicBezTo>
                  <a:cubicBezTo>
                    <a:pt x="31528" y="440055"/>
                    <a:pt x="40672" y="430911"/>
                    <a:pt x="40672" y="419671"/>
                  </a:cubicBezTo>
                  <a:cubicBezTo>
                    <a:pt x="40672" y="409765"/>
                    <a:pt x="33433" y="401384"/>
                    <a:pt x="23908" y="399669"/>
                  </a:cubicBezTo>
                  <a:lnTo>
                    <a:pt x="23908" y="130302"/>
                  </a:lnTo>
                  <a:lnTo>
                    <a:pt x="123349" y="30861"/>
                  </a:lnTo>
                  <a:close/>
                  <a:moveTo>
                    <a:pt x="33623" y="419671"/>
                  </a:moveTo>
                  <a:cubicBezTo>
                    <a:pt x="33623" y="427006"/>
                    <a:pt x="27718" y="432911"/>
                    <a:pt x="20384" y="432911"/>
                  </a:cubicBezTo>
                  <a:cubicBezTo>
                    <a:pt x="13145" y="432911"/>
                    <a:pt x="7239" y="427006"/>
                    <a:pt x="7239" y="419671"/>
                  </a:cubicBezTo>
                  <a:cubicBezTo>
                    <a:pt x="7239" y="413671"/>
                    <a:pt x="11335" y="408527"/>
                    <a:pt x="16859" y="407098"/>
                  </a:cubicBezTo>
                  <a:cubicBezTo>
                    <a:pt x="18002" y="406717"/>
                    <a:pt x="19145" y="406527"/>
                    <a:pt x="20384" y="406527"/>
                  </a:cubicBezTo>
                  <a:cubicBezTo>
                    <a:pt x="21622" y="406527"/>
                    <a:pt x="22860" y="406717"/>
                    <a:pt x="24003" y="407098"/>
                  </a:cubicBezTo>
                  <a:cubicBezTo>
                    <a:pt x="29623" y="408622"/>
                    <a:pt x="33623" y="413671"/>
                    <a:pt x="33623" y="419671"/>
                  </a:cubicBezTo>
                  <a:close/>
                </a:path>
              </a:pathLst>
            </a:custGeom>
            <a:solidFill>
              <a:schemeClr val="accent1"/>
            </a:solidFill>
            <a:ln>
              <a:noFill/>
            </a:ln>
            <a:effectLst>
              <a:outerShdw blurRad="200025" rotWithShape="0" algn="bl" dir="5400000" dist="19050">
                <a:schemeClr val="accent1">
                  <a:alpha val="66670"/>
                </a:scheme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82" name="Google Shape;382;g2cf2d03ddae_0_2295"/>
            <p:cNvSpPr/>
            <p:nvPr/>
          </p:nvSpPr>
          <p:spPr>
            <a:xfrm>
              <a:off x="7350442" y="2713767"/>
              <a:ext cx="389000" cy="777335"/>
            </a:xfrm>
            <a:custGeom>
              <a:rect b="b" l="l" r="r" t="t"/>
              <a:pathLst>
                <a:path extrusionOk="0" h="777335" w="389000">
                  <a:moveTo>
                    <a:pt x="297466" y="400812"/>
                  </a:moveTo>
                  <a:lnTo>
                    <a:pt x="188976" y="400812"/>
                  </a:lnTo>
                  <a:lnTo>
                    <a:pt x="16669" y="573024"/>
                  </a:lnTo>
                  <a:lnTo>
                    <a:pt x="16669" y="736949"/>
                  </a:lnTo>
                  <a:cubicBezTo>
                    <a:pt x="7144" y="738664"/>
                    <a:pt x="0" y="747046"/>
                    <a:pt x="0" y="757047"/>
                  </a:cubicBezTo>
                  <a:cubicBezTo>
                    <a:pt x="0" y="768191"/>
                    <a:pt x="9049" y="777335"/>
                    <a:pt x="20288" y="777335"/>
                  </a:cubicBezTo>
                  <a:cubicBezTo>
                    <a:pt x="31432" y="777335"/>
                    <a:pt x="40576" y="768191"/>
                    <a:pt x="40576" y="757047"/>
                  </a:cubicBezTo>
                  <a:cubicBezTo>
                    <a:pt x="40576" y="747046"/>
                    <a:pt x="33242" y="738664"/>
                    <a:pt x="23813" y="736949"/>
                  </a:cubicBezTo>
                  <a:lnTo>
                    <a:pt x="23813" y="575977"/>
                  </a:lnTo>
                  <a:lnTo>
                    <a:pt x="191929" y="407956"/>
                  </a:lnTo>
                  <a:lnTo>
                    <a:pt x="300418" y="407956"/>
                  </a:lnTo>
                  <a:lnTo>
                    <a:pt x="372237" y="336042"/>
                  </a:lnTo>
                  <a:lnTo>
                    <a:pt x="372237" y="40291"/>
                  </a:lnTo>
                  <a:cubicBezTo>
                    <a:pt x="381667" y="38576"/>
                    <a:pt x="389001" y="30289"/>
                    <a:pt x="389001" y="20288"/>
                  </a:cubicBezTo>
                  <a:cubicBezTo>
                    <a:pt x="389001" y="9049"/>
                    <a:pt x="379857" y="0"/>
                    <a:pt x="368713" y="0"/>
                  </a:cubicBezTo>
                  <a:cubicBezTo>
                    <a:pt x="357473" y="0"/>
                    <a:pt x="348329" y="9049"/>
                    <a:pt x="348329" y="20288"/>
                  </a:cubicBezTo>
                  <a:cubicBezTo>
                    <a:pt x="348329" y="30289"/>
                    <a:pt x="355568" y="38576"/>
                    <a:pt x="365093" y="40291"/>
                  </a:cubicBezTo>
                  <a:lnTo>
                    <a:pt x="365093" y="333089"/>
                  </a:lnTo>
                  <a:lnTo>
                    <a:pt x="297466" y="400812"/>
                  </a:lnTo>
                  <a:close/>
                  <a:moveTo>
                    <a:pt x="33433" y="757047"/>
                  </a:moveTo>
                  <a:cubicBezTo>
                    <a:pt x="33433" y="764286"/>
                    <a:pt x="27527" y="770192"/>
                    <a:pt x="20288" y="770192"/>
                  </a:cubicBezTo>
                  <a:cubicBezTo>
                    <a:pt x="13049" y="770192"/>
                    <a:pt x="7144" y="764286"/>
                    <a:pt x="7144" y="757047"/>
                  </a:cubicBezTo>
                  <a:cubicBezTo>
                    <a:pt x="7144" y="750951"/>
                    <a:pt x="11144" y="745903"/>
                    <a:pt x="16669" y="744379"/>
                  </a:cubicBezTo>
                  <a:cubicBezTo>
                    <a:pt x="17812" y="743998"/>
                    <a:pt x="19050" y="743807"/>
                    <a:pt x="20288" y="743807"/>
                  </a:cubicBezTo>
                  <a:cubicBezTo>
                    <a:pt x="21526" y="743807"/>
                    <a:pt x="22669" y="743998"/>
                    <a:pt x="23813" y="744379"/>
                  </a:cubicBezTo>
                  <a:cubicBezTo>
                    <a:pt x="29337" y="745808"/>
                    <a:pt x="33433" y="750951"/>
                    <a:pt x="33433" y="757047"/>
                  </a:cubicBezTo>
                  <a:close/>
                  <a:moveTo>
                    <a:pt x="355473" y="20288"/>
                  </a:moveTo>
                  <a:cubicBezTo>
                    <a:pt x="355473" y="13049"/>
                    <a:pt x="361379" y="7144"/>
                    <a:pt x="368713" y="7144"/>
                  </a:cubicBezTo>
                  <a:cubicBezTo>
                    <a:pt x="375952" y="7144"/>
                    <a:pt x="381857" y="13049"/>
                    <a:pt x="381857" y="20288"/>
                  </a:cubicBezTo>
                  <a:cubicBezTo>
                    <a:pt x="381857" y="26289"/>
                    <a:pt x="377761" y="31432"/>
                    <a:pt x="372237" y="32861"/>
                  </a:cubicBezTo>
                  <a:cubicBezTo>
                    <a:pt x="371094" y="33242"/>
                    <a:pt x="369951" y="33433"/>
                    <a:pt x="368713" y="33433"/>
                  </a:cubicBezTo>
                  <a:cubicBezTo>
                    <a:pt x="367474" y="33433"/>
                    <a:pt x="366236" y="33242"/>
                    <a:pt x="365093" y="32861"/>
                  </a:cubicBezTo>
                  <a:cubicBezTo>
                    <a:pt x="359473" y="31337"/>
                    <a:pt x="355473" y="26289"/>
                    <a:pt x="355473" y="20288"/>
                  </a:cubicBezTo>
                  <a:close/>
                </a:path>
              </a:pathLst>
            </a:custGeom>
            <a:solidFill>
              <a:schemeClr val="accent1"/>
            </a:solidFill>
            <a:ln>
              <a:noFill/>
            </a:ln>
            <a:effectLst>
              <a:outerShdw blurRad="200025" rotWithShape="0" algn="bl" dir="5400000" dist="19050">
                <a:schemeClr val="accent1">
                  <a:alpha val="66670"/>
                </a:scheme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83" name="Google Shape;383;g2cf2d03ddae_0_2295"/>
            <p:cNvSpPr/>
            <p:nvPr/>
          </p:nvSpPr>
          <p:spPr>
            <a:xfrm>
              <a:off x="7860696" y="2608992"/>
              <a:ext cx="266985" cy="1341405"/>
            </a:xfrm>
            <a:custGeom>
              <a:rect b="b" l="l" r="r" t="t"/>
              <a:pathLst>
                <a:path extrusionOk="0" h="1341405" w="266985">
                  <a:moveTo>
                    <a:pt x="266986" y="744569"/>
                  </a:moveTo>
                  <a:lnTo>
                    <a:pt x="266986" y="0"/>
                  </a:lnTo>
                  <a:lnTo>
                    <a:pt x="259842" y="0"/>
                  </a:lnTo>
                  <a:lnTo>
                    <a:pt x="259842" y="741617"/>
                  </a:lnTo>
                  <a:lnTo>
                    <a:pt x="13145" y="988314"/>
                  </a:lnTo>
                  <a:lnTo>
                    <a:pt x="13145" y="1308259"/>
                  </a:lnTo>
                  <a:cubicBezTo>
                    <a:pt x="5620" y="1309878"/>
                    <a:pt x="0" y="1316546"/>
                    <a:pt x="0" y="1324642"/>
                  </a:cubicBezTo>
                  <a:cubicBezTo>
                    <a:pt x="0" y="1333881"/>
                    <a:pt x="7525" y="1341406"/>
                    <a:pt x="16764" y="1341406"/>
                  </a:cubicBezTo>
                  <a:cubicBezTo>
                    <a:pt x="26003" y="1341406"/>
                    <a:pt x="33528" y="1333881"/>
                    <a:pt x="33528" y="1324642"/>
                  </a:cubicBezTo>
                  <a:cubicBezTo>
                    <a:pt x="33528" y="1316641"/>
                    <a:pt x="27908" y="1309973"/>
                    <a:pt x="20384" y="1308259"/>
                  </a:cubicBezTo>
                  <a:lnTo>
                    <a:pt x="20384" y="991267"/>
                  </a:lnTo>
                  <a:lnTo>
                    <a:pt x="266986" y="744569"/>
                  </a:lnTo>
                  <a:close/>
                </a:path>
              </a:pathLst>
            </a:custGeom>
            <a:solidFill>
              <a:schemeClr val="accent1"/>
            </a:solidFill>
            <a:ln>
              <a:noFill/>
            </a:ln>
            <a:effectLst>
              <a:outerShdw blurRad="200025" rotWithShape="0" algn="bl" dir="5400000" dist="19050">
                <a:schemeClr val="accent1">
                  <a:alpha val="66670"/>
                </a:scheme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84" name="Google Shape;384;g2cf2d03ddae_0_2295"/>
            <p:cNvSpPr/>
            <p:nvPr/>
          </p:nvSpPr>
          <p:spPr>
            <a:xfrm>
              <a:off x="7616094" y="2608992"/>
              <a:ext cx="370998" cy="1562195"/>
            </a:xfrm>
            <a:custGeom>
              <a:rect b="b" l="l" r="r" t="t"/>
              <a:pathLst>
                <a:path extrusionOk="0" h="1562195" w="370998">
                  <a:moveTo>
                    <a:pt x="158496" y="1521905"/>
                  </a:moveTo>
                  <a:lnTo>
                    <a:pt x="158496" y="1225868"/>
                  </a:lnTo>
                  <a:lnTo>
                    <a:pt x="95155" y="1162431"/>
                  </a:lnTo>
                  <a:lnTo>
                    <a:pt x="95155" y="939070"/>
                  </a:lnTo>
                  <a:lnTo>
                    <a:pt x="156210" y="878014"/>
                  </a:lnTo>
                  <a:lnTo>
                    <a:pt x="156210" y="839534"/>
                  </a:lnTo>
                  <a:lnTo>
                    <a:pt x="317659" y="678085"/>
                  </a:lnTo>
                  <a:cubicBezTo>
                    <a:pt x="320897" y="680466"/>
                    <a:pt x="324898" y="681800"/>
                    <a:pt x="329184" y="681800"/>
                  </a:cubicBezTo>
                  <a:cubicBezTo>
                    <a:pt x="340423" y="681800"/>
                    <a:pt x="349568" y="672655"/>
                    <a:pt x="349568" y="661511"/>
                  </a:cubicBezTo>
                  <a:cubicBezTo>
                    <a:pt x="349568" y="650272"/>
                    <a:pt x="340423" y="641128"/>
                    <a:pt x="329184" y="641128"/>
                  </a:cubicBezTo>
                  <a:cubicBezTo>
                    <a:pt x="318040" y="641128"/>
                    <a:pt x="308896" y="650272"/>
                    <a:pt x="308896" y="661511"/>
                  </a:cubicBezTo>
                  <a:cubicBezTo>
                    <a:pt x="308896" y="665797"/>
                    <a:pt x="310229" y="669798"/>
                    <a:pt x="312611" y="673037"/>
                  </a:cubicBezTo>
                  <a:lnTo>
                    <a:pt x="267843" y="717804"/>
                  </a:lnTo>
                  <a:lnTo>
                    <a:pt x="267843" y="635413"/>
                  </a:lnTo>
                  <a:lnTo>
                    <a:pt x="370999" y="532257"/>
                  </a:lnTo>
                  <a:lnTo>
                    <a:pt x="370999" y="273844"/>
                  </a:lnTo>
                  <a:lnTo>
                    <a:pt x="319183" y="222028"/>
                  </a:lnTo>
                  <a:lnTo>
                    <a:pt x="319183" y="0"/>
                  </a:lnTo>
                  <a:lnTo>
                    <a:pt x="312039" y="0"/>
                  </a:lnTo>
                  <a:lnTo>
                    <a:pt x="312039" y="503777"/>
                  </a:lnTo>
                  <a:lnTo>
                    <a:pt x="16669" y="799147"/>
                  </a:lnTo>
                  <a:lnTo>
                    <a:pt x="16669" y="1479995"/>
                  </a:lnTo>
                  <a:cubicBezTo>
                    <a:pt x="7144" y="1481709"/>
                    <a:pt x="0" y="1490091"/>
                    <a:pt x="0" y="1500092"/>
                  </a:cubicBezTo>
                  <a:cubicBezTo>
                    <a:pt x="0" y="1511237"/>
                    <a:pt x="9049" y="1520381"/>
                    <a:pt x="20288" y="1520381"/>
                  </a:cubicBezTo>
                  <a:cubicBezTo>
                    <a:pt x="31528" y="1520381"/>
                    <a:pt x="40577" y="1511237"/>
                    <a:pt x="40577" y="1500092"/>
                  </a:cubicBezTo>
                  <a:cubicBezTo>
                    <a:pt x="40577" y="1490091"/>
                    <a:pt x="33338" y="1481709"/>
                    <a:pt x="23813" y="1479995"/>
                  </a:cubicBezTo>
                  <a:lnTo>
                    <a:pt x="23813" y="802100"/>
                  </a:lnTo>
                  <a:lnTo>
                    <a:pt x="319183" y="506730"/>
                  </a:lnTo>
                  <a:lnTo>
                    <a:pt x="319183" y="232124"/>
                  </a:lnTo>
                  <a:lnTo>
                    <a:pt x="363855" y="276796"/>
                  </a:lnTo>
                  <a:lnTo>
                    <a:pt x="363855" y="529304"/>
                  </a:lnTo>
                  <a:lnTo>
                    <a:pt x="260699" y="632460"/>
                  </a:lnTo>
                  <a:lnTo>
                    <a:pt x="260699" y="724948"/>
                  </a:lnTo>
                  <a:lnTo>
                    <a:pt x="260699" y="724948"/>
                  </a:lnTo>
                  <a:lnTo>
                    <a:pt x="149066" y="836485"/>
                  </a:lnTo>
                  <a:lnTo>
                    <a:pt x="149066" y="874967"/>
                  </a:lnTo>
                  <a:lnTo>
                    <a:pt x="95155" y="928973"/>
                  </a:lnTo>
                  <a:lnTo>
                    <a:pt x="95155" y="821341"/>
                  </a:lnTo>
                  <a:lnTo>
                    <a:pt x="178498" y="738092"/>
                  </a:lnTo>
                  <a:cubicBezTo>
                    <a:pt x="181737" y="740473"/>
                    <a:pt x="185738" y="741807"/>
                    <a:pt x="190024" y="741807"/>
                  </a:cubicBezTo>
                  <a:cubicBezTo>
                    <a:pt x="201263" y="741807"/>
                    <a:pt x="210312" y="732663"/>
                    <a:pt x="210312" y="721423"/>
                  </a:cubicBezTo>
                  <a:cubicBezTo>
                    <a:pt x="210312" y="710279"/>
                    <a:pt x="201263" y="701135"/>
                    <a:pt x="190024" y="701135"/>
                  </a:cubicBezTo>
                  <a:cubicBezTo>
                    <a:pt x="178784" y="701135"/>
                    <a:pt x="169736" y="710279"/>
                    <a:pt x="169736" y="721423"/>
                  </a:cubicBezTo>
                  <a:cubicBezTo>
                    <a:pt x="169736" y="725805"/>
                    <a:pt x="171069" y="729805"/>
                    <a:pt x="173355" y="733044"/>
                  </a:cubicBezTo>
                  <a:lnTo>
                    <a:pt x="88011" y="818388"/>
                  </a:lnTo>
                  <a:lnTo>
                    <a:pt x="88011" y="1165384"/>
                  </a:lnTo>
                  <a:lnTo>
                    <a:pt x="151352" y="1228820"/>
                  </a:lnTo>
                  <a:lnTo>
                    <a:pt x="151352" y="1521905"/>
                  </a:lnTo>
                  <a:cubicBezTo>
                    <a:pt x="141732" y="1523524"/>
                    <a:pt x="134493" y="1531906"/>
                    <a:pt x="134493" y="1541907"/>
                  </a:cubicBezTo>
                  <a:cubicBezTo>
                    <a:pt x="134493" y="1553147"/>
                    <a:pt x="143542" y="1562195"/>
                    <a:pt x="154781" y="1562195"/>
                  </a:cubicBezTo>
                  <a:cubicBezTo>
                    <a:pt x="166021" y="1562195"/>
                    <a:pt x="175070" y="1553147"/>
                    <a:pt x="175070" y="1541907"/>
                  </a:cubicBezTo>
                  <a:cubicBezTo>
                    <a:pt x="175070" y="1532001"/>
                    <a:pt x="167926" y="1523714"/>
                    <a:pt x="158496" y="1521905"/>
                  </a:cubicBezTo>
                  <a:close/>
                  <a:moveTo>
                    <a:pt x="316039" y="661511"/>
                  </a:moveTo>
                  <a:cubicBezTo>
                    <a:pt x="316039" y="654177"/>
                    <a:pt x="321945" y="648272"/>
                    <a:pt x="329184" y="648272"/>
                  </a:cubicBezTo>
                  <a:cubicBezTo>
                    <a:pt x="336518" y="648272"/>
                    <a:pt x="342424" y="654177"/>
                    <a:pt x="342424" y="661511"/>
                  </a:cubicBezTo>
                  <a:cubicBezTo>
                    <a:pt x="342424" y="668750"/>
                    <a:pt x="336518" y="674656"/>
                    <a:pt x="329184" y="674656"/>
                  </a:cubicBezTo>
                  <a:cubicBezTo>
                    <a:pt x="326898" y="674656"/>
                    <a:pt x="324707" y="674084"/>
                    <a:pt x="322802" y="672941"/>
                  </a:cubicBezTo>
                  <a:cubicBezTo>
                    <a:pt x="320707" y="671798"/>
                    <a:pt x="318897" y="669988"/>
                    <a:pt x="317754" y="667893"/>
                  </a:cubicBezTo>
                  <a:cubicBezTo>
                    <a:pt x="316611" y="665988"/>
                    <a:pt x="316039" y="663797"/>
                    <a:pt x="316039" y="661511"/>
                  </a:cubicBezTo>
                  <a:close/>
                  <a:moveTo>
                    <a:pt x="33433" y="1500092"/>
                  </a:moveTo>
                  <a:cubicBezTo>
                    <a:pt x="33433" y="1507331"/>
                    <a:pt x="27527" y="1513237"/>
                    <a:pt x="20288" y="1513237"/>
                  </a:cubicBezTo>
                  <a:cubicBezTo>
                    <a:pt x="13049" y="1513237"/>
                    <a:pt x="7144" y="1507331"/>
                    <a:pt x="7144" y="1500092"/>
                  </a:cubicBezTo>
                  <a:cubicBezTo>
                    <a:pt x="7144" y="1493996"/>
                    <a:pt x="11144" y="1488948"/>
                    <a:pt x="16669" y="1487424"/>
                  </a:cubicBezTo>
                  <a:cubicBezTo>
                    <a:pt x="17812" y="1487043"/>
                    <a:pt x="19050" y="1486853"/>
                    <a:pt x="20288" y="1486853"/>
                  </a:cubicBezTo>
                  <a:cubicBezTo>
                    <a:pt x="21527" y="1486853"/>
                    <a:pt x="22670" y="1487043"/>
                    <a:pt x="23813" y="1487424"/>
                  </a:cubicBezTo>
                  <a:cubicBezTo>
                    <a:pt x="29337" y="1488853"/>
                    <a:pt x="33433" y="1493996"/>
                    <a:pt x="33433" y="1500092"/>
                  </a:cubicBezTo>
                  <a:close/>
                  <a:moveTo>
                    <a:pt x="176879" y="721423"/>
                  </a:moveTo>
                  <a:cubicBezTo>
                    <a:pt x="176879" y="714184"/>
                    <a:pt x="182785" y="708279"/>
                    <a:pt x="190024" y="708279"/>
                  </a:cubicBezTo>
                  <a:cubicBezTo>
                    <a:pt x="197263" y="708279"/>
                    <a:pt x="203168" y="714184"/>
                    <a:pt x="203168" y="721423"/>
                  </a:cubicBezTo>
                  <a:cubicBezTo>
                    <a:pt x="203168" y="728758"/>
                    <a:pt x="197263" y="734663"/>
                    <a:pt x="190024" y="734663"/>
                  </a:cubicBezTo>
                  <a:cubicBezTo>
                    <a:pt x="187738" y="734663"/>
                    <a:pt x="185547" y="734092"/>
                    <a:pt x="183642" y="732949"/>
                  </a:cubicBezTo>
                  <a:cubicBezTo>
                    <a:pt x="181546" y="731806"/>
                    <a:pt x="179737" y="730091"/>
                    <a:pt x="178594" y="727901"/>
                  </a:cubicBezTo>
                  <a:cubicBezTo>
                    <a:pt x="177451" y="725996"/>
                    <a:pt x="176879" y="723805"/>
                    <a:pt x="176879" y="721423"/>
                  </a:cubicBezTo>
                  <a:close/>
                  <a:moveTo>
                    <a:pt x="154781" y="1555052"/>
                  </a:moveTo>
                  <a:cubicBezTo>
                    <a:pt x="147542" y="1555052"/>
                    <a:pt x="141637" y="1549146"/>
                    <a:pt x="141637" y="1541907"/>
                  </a:cubicBezTo>
                  <a:cubicBezTo>
                    <a:pt x="141637" y="1535811"/>
                    <a:pt x="145733" y="1530763"/>
                    <a:pt x="151352" y="1529239"/>
                  </a:cubicBezTo>
                  <a:cubicBezTo>
                    <a:pt x="152495" y="1528953"/>
                    <a:pt x="153638" y="1528763"/>
                    <a:pt x="154781" y="1528763"/>
                  </a:cubicBezTo>
                  <a:cubicBezTo>
                    <a:pt x="156115" y="1528763"/>
                    <a:pt x="157353" y="1528953"/>
                    <a:pt x="158496" y="1529334"/>
                  </a:cubicBezTo>
                  <a:cubicBezTo>
                    <a:pt x="163925" y="1530953"/>
                    <a:pt x="167926" y="1536002"/>
                    <a:pt x="167926" y="1541907"/>
                  </a:cubicBezTo>
                  <a:cubicBezTo>
                    <a:pt x="167926" y="1549146"/>
                    <a:pt x="162020" y="1555052"/>
                    <a:pt x="154781" y="1555052"/>
                  </a:cubicBezTo>
                  <a:close/>
                </a:path>
              </a:pathLst>
            </a:custGeom>
            <a:solidFill>
              <a:schemeClr val="accent1"/>
            </a:solidFill>
            <a:ln>
              <a:noFill/>
            </a:ln>
            <a:effectLst>
              <a:outerShdw blurRad="200025" rotWithShape="0" algn="bl" dir="5400000" dist="19050">
                <a:schemeClr val="accent1">
                  <a:alpha val="66670"/>
                </a:scheme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85" name="Google Shape;385;g2cf2d03ddae_0_2295"/>
            <p:cNvSpPr/>
            <p:nvPr/>
          </p:nvSpPr>
          <p:spPr>
            <a:xfrm>
              <a:off x="7666005" y="3837621"/>
              <a:ext cx="75628" cy="444531"/>
            </a:xfrm>
            <a:custGeom>
              <a:rect b="b" l="l" r="r" t="t"/>
              <a:pathLst>
                <a:path extrusionOk="0" h="444531" w="75628">
                  <a:moveTo>
                    <a:pt x="58865" y="404146"/>
                  </a:moveTo>
                  <a:lnTo>
                    <a:pt x="58865" y="53816"/>
                  </a:lnTo>
                  <a:lnTo>
                    <a:pt x="30861" y="25813"/>
                  </a:lnTo>
                  <a:cubicBezTo>
                    <a:pt x="32576" y="23241"/>
                    <a:pt x="33528" y="20098"/>
                    <a:pt x="33528" y="16764"/>
                  </a:cubicBezTo>
                  <a:cubicBezTo>
                    <a:pt x="33528" y="7525"/>
                    <a:pt x="26003" y="0"/>
                    <a:pt x="16764" y="0"/>
                  </a:cubicBezTo>
                  <a:cubicBezTo>
                    <a:pt x="7525" y="0"/>
                    <a:pt x="0" y="7525"/>
                    <a:pt x="0" y="16764"/>
                  </a:cubicBezTo>
                  <a:cubicBezTo>
                    <a:pt x="0" y="26003"/>
                    <a:pt x="7525" y="33528"/>
                    <a:pt x="16764" y="33528"/>
                  </a:cubicBezTo>
                  <a:cubicBezTo>
                    <a:pt x="20098" y="33528"/>
                    <a:pt x="23146" y="32480"/>
                    <a:pt x="25813" y="30861"/>
                  </a:cubicBezTo>
                  <a:lnTo>
                    <a:pt x="25813" y="30861"/>
                  </a:lnTo>
                  <a:lnTo>
                    <a:pt x="51721" y="56769"/>
                  </a:lnTo>
                  <a:lnTo>
                    <a:pt x="51721" y="404146"/>
                  </a:lnTo>
                  <a:cubicBezTo>
                    <a:pt x="42196" y="405860"/>
                    <a:pt x="34957" y="414242"/>
                    <a:pt x="34957" y="424148"/>
                  </a:cubicBezTo>
                  <a:cubicBezTo>
                    <a:pt x="34957" y="435388"/>
                    <a:pt x="44101" y="444532"/>
                    <a:pt x="55341" y="444532"/>
                  </a:cubicBezTo>
                  <a:cubicBezTo>
                    <a:pt x="66485" y="444532"/>
                    <a:pt x="75629" y="435388"/>
                    <a:pt x="75629" y="424148"/>
                  </a:cubicBezTo>
                  <a:cubicBezTo>
                    <a:pt x="75629" y="414242"/>
                    <a:pt x="68294" y="405860"/>
                    <a:pt x="58865" y="404146"/>
                  </a:cubicBezTo>
                  <a:close/>
                  <a:moveTo>
                    <a:pt x="55341" y="437388"/>
                  </a:moveTo>
                  <a:cubicBezTo>
                    <a:pt x="48006" y="437388"/>
                    <a:pt x="42101" y="431483"/>
                    <a:pt x="42101" y="424148"/>
                  </a:cubicBezTo>
                  <a:cubicBezTo>
                    <a:pt x="42101" y="418147"/>
                    <a:pt x="46101" y="413099"/>
                    <a:pt x="51721" y="411575"/>
                  </a:cubicBezTo>
                  <a:cubicBezTo>
                    <a:pt x="52864" y="411194"/>
                    <a:pt x="54102" y="411004"/>
                    <a:pt x="55341" y="411004"/>
                  </a:cubicBezTo>
                  <a:cubicBezTo>
                    <a:pt x="56579" y="411004"/>
                    <a:pt x="57722" y="411194"/>
                    <a:pt x="58865" y="411575"/>
                  </a:cubicBezTo>
                  <a:cubicBezTo>
                    <a:pt x="64389" y="413004"/>
                    <a:pt x="68485" y="418147"/>
                    <a:pt x="68485" y="424148"/>
                  </a:cubicBezTo>
                  <a:cubicBezTo>
                    <a:pt x="68485" y="431483"/>
                    <a:pt x="62579" y="437388"/>
                    <a:pt x="55341" y="437388"/>
                  </a:cubicBezTo>
                  <a:close/>
                </a:path>
              </a:pathLst>
            </a:custGeom>
            <a:solidFill>
              <a:schemeClr val="accent1"/>
            </a:solidFill>
            <a:ln>
              <a:noFill/>
            </a:ln>
            <a:effectLst>
              <a:outerShdw blurRad="200025" rotWithShape="0" algn="bl" dir="5400000" dist="19050">
                <a:schemeClr val="accent1">
                  <a:alpha val="66670"/>
                </a:scheme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86" name="Google Shape;386;g2cf2d03ddae_0_2295"/>
            <p:cNvSpPr/>
            <p:nvPr/>
          </p:nvSpPr>
          <p:spPr>
            <a:xfrm>
              <a:off x="7350442" y="3539870"/>
              <a:ext cx="240982" cy="701039"/>
            </a:xfrm>
            <a:custGeom>
              <a:rect b="b" l="l" r="r" t="t"/>
              <a:pathLst>
                <a:path extrusionOk="0" h="701039" w="240982">
                  <a:moveTo>
                    <a:pt x="227838" y="667893"/>
                  </a:moveTo>
                  <a:lnTo>
                    <a:pt x="227838" y="410146"/>
                  </a:lnTo>
                  <a:lnTo>
                    <a:pt x="160210" y="342519"/>
                  </a:lnTo>
                  <a:lnTo>
                    <a:pt x="160210" y="214503"/>
                  </a:lnTo>
                  <a:cubicBezTo>
                    <a:pt x="169545" y="212693"/>
                    <a:pt x="176689" y="204407"/>
                    <a:pt x="176689" y="194596"/>
                  </a:cubicBezTo>
                  <a:cubicBezTo>
                    <a:pt x="176689" y="183356"/>
                    <a:pt x="167545" y="174308"/>
                    <a:pt x="156400" y="174308"/>
                  </a:cubicBezTo>
                  <a:cubicBezTo>
                    <a:pt x="145161" y="174308"/>
                    <a:pt x="136017" y="183356"/>
                    <a:pt x="136017" y="194596"/>
                  </a:cubicBezTo>
                  <a:cubicBezTo>
                    <a:pt x="136017" y="204597"/>
                    <a:pt x="143446" y="212979"/>
                    <a:pt x="153067" y="214598"/>
                  </a:cubicBezTo>
                  <a:lnTo>
                    <a:pt x="153067" y="345472"/>
                  </a:lnTo>
                  <a:lnTo>
                    <a:pt x="220694" y="413099"/>
                  </a:lnTo>
                  <a:lnTo>
                    <a:pt x="220694" y="493681"/>
                  </a:lnTo>
                  <a:lnTo>
                    <a:pt x="103441" y="376428"/>
                  </a:lnTo>
                  <a:lnTo>
                    <a:pt x="103441" y="216122"/>
                  </a:lnTo>
                  <a:lnTo>
                    <a:pt x="23813" y="136493"/>
                  </a:lnTo>
                  <a:lnTo>
                    <a:pt x="23813" y="40291"/>
                  </a:lnTo>
                  <a:cubicBezTo>
                    <a:pt x="33242" y="38576"/>
                    <a:pt x="40576" y="30290"/>
                    <a:pt x="40576" y="20288"/>
                  </a:cubicBezTo>
                  <a:cubicBezTo>
                    <a:pt x="40576" y="9144"/>
                    <a:pt x="31432" y="0"/>
                    <a:pt x="20288" y="0"/>
                  </a:cubicBezTo>
                  <a:cubicBezTo>
                    <a:pt x="9049" y="0"/>
                    <a:pt x="0" y="9144"/>
                    <a:pt x="0" y="20288"/>
                  </a:cubicBezTo>
                  <a:cubicBezTo>
                    <a:pt x="0" y="30290"/>
                    <a:pt x="7144" y="38576"/>
                    <a:pt x="16669" y="40291"/>
                  </a:cubicBezTo>
                  <a:lnTo>
                    <a:pt x="16669" y="139446"/>
                  </a:lnTo>
                  <a:lnTo>
                    <a:pt x="96298" y="219075"/>
                  </a:lnTo>
                  <a:lnTo>
                    <a:pt x="96298" y="379381"/>
                  </a:lnTo>
                  <a:lnTo>
                    <a:pt x="220694" y="503777"/>
                  </a:lnTo>
                  <a:lnTo>
                    <a:pt x="220694" y="667893"/>
                  </a:lnTo>
                  <a:cubicBezTo>
                    <a:pt x="213169" y="669512"/>
                    <a:pt x="207454" y="676180"/>
                    <a:pt x="207454" y="684276"/>
                  </a:cubicBezTo>
                  <a:cubicBezTo>
                    <a:pt x="207454" y="693515"/>
                    <a:pt x="214979" y="701040"/>
                    <a:pt x="224218" y="701040"/>
                  </a:cubicBezTo>
                  <a:cubicBezTo>
                    <a:pt x="233458" y="701040"/>
                    <a:pt x="240982" y="693515"/>
                    <a:pt x="240982" y="684276"/>
                  </a:cubicBezTo>
                  <a:cubicBezTo>
                    <a:pt x="240887" y="676275"/>
                    <a:pt x="235267" y="669608"/>
                    <a:pt x="227838" y="667893"/>
                  </a:cubicBezTo>
                  <a:close/>
                  <a:moveTo>
                    <a:pt x="143161" y="194596"/>
                  </a:moveTo>
                  <a:cubicBezTo>
                    <a:pt x="143161" y="187357"/>
                    <a:pt x="149066" y="181451"/>
                    <a:pt x="156400" y="181451"/>
                  </a:cubicBezTo>
                  <a:cubicBezTo>
                    <a:pt x="163639" y="181451"/>
                    <a:pt x="169545" y="187357"/>
                    <a:pt x="169545" y="194596"/>
                  </a:cubicBezTo>
                  <a:cubicBezTo>
                    <a:pt x="169545" y="200501"/>
                    <a:pt x="165640" y="205550"/>
                    <a:pt x="160210" y="207074"/>
                  </a:cubicBezTo>
                  <a:cubicBezTo>
                    <a:pt x="158972" y="207550"/>
                    <a:pt x="157734" y="207740"/>
                    <a:pt x="156400" y="207740"/>
                  </a:cubicBezTo>
                  <a:cubicBezTo>
                    <a:pt x="155257" y="207740"/>
                    <a:pt x="154114" y="207550"/>
                    <a:pt x="153067" y="207264"/>
                  </a:cubicBezTo>
                  <a:cubicBezTo>
                    <a:pt x="147352" y="205835"/>
                    <a:pt x="143161" y="200692"/>
                    <a:pt x="143161" y="194596"/>
                  </a:cubicBezTo>
                  <a:close/>
                  <a:moveTo>
                    <a:pt x="7144" y="20288"/>
                  </a:moveTo>
                  <a:cubicBezTo>
                    <a:pt x="7144" y="13049"/>
                    <a:pt x="13049" y="7144"/>
                    <a:pt x="20288" y="7144"/>
                  </a:cubicBezTo>
                  <a:cubicBezTo>
                    <a:pt x="27527" y="7144"/>
                    <a:pt x="33433" y="13049"/>
                    <a:pt x="33433" y="20288"/>
                  </a:cubicBezTo>
                  <a:cubicBezTo>
                    <a:pt x="33433" y="26289"/>
                    <a:pt x="29337" y="31433"/>
                    <a:pt x="23813" y="32861"/>
                  </a:cubicBezTo>
                  <a:cubicBezTo>
                    <a:pt x="22669" y="33242"/>
                    <a:pt x="21526" y="33433"/>
                    <a:pt x="20288" y="33433"/>
                  </a:cubicBezTo>
                  <a:cubicBezTo>
                    <a:pt x="19050" y="33433"/>
                    <a:pt x="17812" y="33242"/>
                    <a:pt x="16669" y="32861"/>
                  </a:cubicBezTo>
                  <a:cubicBezTo>
                    <a:pt x="11144" y="31337"/>
                    <a:pt x="7144" y="26289"/>
                    <a:pt x="7144" y="20288"/>
                  </a:cubicBezTo>
                  <a:close/>
                </a:path>
              </a:pathLst>
            </a:custGeom>
            <a:solidFill>
              <a:schemeClr val="accent1"/>
            </a:solidFill>
            <a:ln>
              <a:noFill/>
            </a:ln>
            <a:effectLst>
              <a:outerShdw blurRad="200025" rotWithShape="0" algn="bl" dir="5400000" dist="19050">
                <a:schemeClr val="accent1">
                  <a:alpha val="66670"/>
                </a:scheme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87" name="Google Shape;387;g2cf2d03ddae_0_2295"/>
            <p:cNvSpPr/>
            <p:nvPr/>
          </p:nvSpPr>
          <p:spPr>
            <a:xfrm>
              <a:off x="7557897" y="2823590"/>
              <a:ext cx="322706" cy="857440"/>
            </a:xfrm>
            <a:custGeom>
              <a:rect b="b" l="l" r="r" t="t"/>
              <a:pathLst>
                <a:path extrusionOk="0" h="857440" w="322706">
                  <a:moveTo>
                    <a:pt x="20098" y="824293"/>
                  </a:moveTo>
                  <a:lnTo>
                    <a:pt x="20098" y="561213"/>
                  </a:lnTo>
                  <a:lnTo>
                    <a:pt x="309563" y="271748"/>
                  </a:lnTo>
                  <a:lnTo>
                    <a:pt x="309563" y="33147"/>
                  </a:lnTo>
                  <a:cubicBezTo>
                    <a:pt x="317087" y="31528"/>
                    <a:pt x="322707" y="24860"/>
                    <a:pt x="322707" y="16764"/>
                  </a:cubicBezTo>
                  <a:cubicBezTo>
                    <a:pt x="322707" y="7525"/>
                    <a:pt x="315182" y="0"/>
                    <a:pt x="305943" y="0"/>
                  </a:cubicBezTo>
                  <a:cubicBezTo>
                    <a:pt x="296704" y="0"/>
                    <a:pt x="289179" y="7525"/>
                    <a:pt x="289179" y="16764"/>
                  </a:cubicBezTo>
                  <a:cubicBezTo>
                    <a:pt x="289179" y="24765"/>
                    <a:pt x="294799" y="31432"/>
                    <a:pt x="302323" y="33147"/>
                  </a:cubicBezTo>
                  <a:lnTo>
                    <a:pt x="302323" y="268796"/>
                  </a:lnTo>
                  <a:lnTo>
                    <a:pt x="12859" y="558260"/>
                  </a:lnTo>
                  <a:lnTo>
                    <a:pt x="12859" y="824389"/>
                  </a:lnTo>
                  <a:cubicBezTo>
                    <a:pt x="5524" y="826103"/>
                    <a:pt x="0" y="832771"/>
                    <a:pt x="0" y="840676"/>
                  </a:cubicBezTo>
                  <a:cubicBezTo>
                    <a:pt x="0" y="849916"/>
                    <a:pt x="7525" y="857441"/>
                    <a:pt x="16764" y="857441"/>
                  </a:cubicBezTo>
                  <a:cubicBezTo>
                    <a:pt x="26003" y="857441"/>
                    <a:pt x="33528" y="849916"/>
                    <a:pt x="33528" y="840676"/>
                  </a:cubicBezTo>
                  <a:cubicBezTo>
                    <a:pt x="33528" y="832580"/>
                    <a:pt x="27718" y="825818"/>
                    <a:pt x="20098" y="824293"/>
                  </a:cubicBezTo>
                  <a:close/>
                </a:path>
              </a:pathLst>
            </a:custGeom>
            <a:solidFill>
              <a:schemeClr val="accent1"/>
            </a:solidFill>
            <a:ln>
              <a:noFill/>
            </a:ln>
            <a:effectLst>
              <a:outerShdw blurRad="200025" rotWithShape="0" algn="bl" dir="5400000" dist="19050">
                <a:schemeClr val="accent1">
                  <a:alpha val="66670"/>
                </a:scheme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pic>
        <p:nvPicPr>
          <p:cNvPr id="388" name="Google Shape;388;g2cf2d03ddae_0_2295"/>
          <p:cNvPicPr preferRelativeResize="0"/>
          <p:nvPr/>
        </p:nvPicPr>
        <p:blipFill>
          <a:blip r:embed="rId3">
            <a:alphaModFix/>
          </a:blip>
          <a:stretch>
            <a:fillRect/>
          </a:stretch>
        </p:blipFill>
        <p:spPr>
          <a:xfrm>
            <a:off x="1192750" y="2773700"/>
            <a:ext cx="2570517" cy="2154800"/>
          </a:xfrm>
          <a:prstGeom prst="rect">
            <a:avLst/>
          </a:prstGeom>
          <a:noFill/>
          <a:ln>
            <a:noFill/>
          </a:ln>
        </p:spPr>
      </p:pic>
      <p:pic>
        <p:nvPicPr>
          <p:cNvPr id="389" name="Google Shape;389;g2cf2d03ddae_0_2295"/>
          <p:cNvPicPr preferRelativeResize="0"/>
          <p:nvPr/>
        </p:nvPicPr>
        <p:blipFill>
          <a:blip r:embed="rId4">
            <a:alphaModFix/>
          </a:blip>
          <a:stretch>
            <a:fillRect/>
          </a:stretch>
        </p:blipFill>
        <p:spPr>
          <a:xfrm>
            <a:off x="4593675" y="2709225"/>
            <a:ext cx="3491307" cy="215479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sp>
        <p:nvSpPr>
          <p:cNvPr id="394" name="Google Shape;394;g2cf2d03ddae_0_2525"/>
          <p:cNvSpPr txBox="1"/>
          <p:nvPr>
            <p:ph type="title"/>
          </p:nvPr>
        </p:nvSpPr>
        <p:spPr>
          <a:xfrm>
            <a:off x="409525" y="291600"/>
            <a:ext cx="3866400" cy="5727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3400"/>
              <a:buNone/>
            </a:pPr>
            <a:r>
              <a:rPr lang="en"/>
              <a:t>Model</a:t>
            </a:r>
            <a:endParaRPr/>
          </a:p>
        </p:txBody>
      </p:sp>
      <p:sp>
        <p:nvSpPr>
          <p:cNvPr id="395" name="Google Shape;395;g2cf2d03ddae_0_2525"/>
          <p:cNvSpPr txBox="1"/>
          <p:nvPr>
            <p:ph idx="1" type="body"/>
          </p:nvPr>
        </p:nvSpPr>
        <p:spPr>
          <a:xfrm>
            <a:off x="1001075" y="954100"/>
            <a:ext cx="7769400" cy="1581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400"/>
              <a:buNone/>
            </a:pPr>
            <a:r>
              <a:rPr b="1" lang="en" sz="1200"/>
              <a:t>Music Recommendation system-</a:t>
            </a:r>
            <a:endParaRPr b="1" sz="1200"/>
          </a:p>
          <a:p>
            <a:pPr indent="-304800" lvl="0" marL="457200" rtl="0" algn="l">
              <a:spcBef>
                <a:spcPts val="0"/>
              </a:spcBef>
              <a:spcAft>
                <a:spcPts val="0"/>
              </a:spcAft>
              <a:buSzPts val="1200"/>
              <a:buChar char="⏣"/>
            </a:pPr>
            <a:r>
              <a:rPr lang="en" sz="1200"/>
              <a:t>S. Gilda, H. Zafar, C. Soni and K. Waghurdekar, "Smart music player integrating facial emotion recognition and music mood recommendation," 2017 International Conference on Wireless Communications, Signal Processing and Networking (WiSPNET), Chennai, India, 2017, pp. 154-158, doi: 10.1109/WiSPNET.2017.8299738</a:t>
            </a:r>
            <a:endParaRPr sz="1200"/>
          </a:p>
          <a:p>
            <a:pPr indent="-304800" lvl="0" marL="457200" rtl="0" algn="l">
              <a:lnSpc>
                <a:spcPct val="115000"/>
              </a:lnSpc>
              <a:spcBef>
                <a:spcPts val="0"/>
              </a:spcBef>
              <a:spcAft>
                <a:spcPts val="0"/>
              </a:spcAft>
              <a:buSzPts val="1200"/>
              <a:buChar char="⏣"/>
            </a:pPr>
            <a:r>
              <a:rPr lang="en" sz="1200"/>
              <a:t>Agrahari, P., Tanwar, A. S., Das, B., &amp; Kunekar, P. (2020). Musical Therapy using Facial Expressions. Musical Therapy using Facial Expressions. International Research Journal of Engineering and Technology (IRJET), 7(1).</a:t>
            </a:r>
            <a:endParaRPr sz="1200"/>
          </a:p>
        </p:txBody>
      </p:sp>
      <p:grpSp>
        <p:nvGrpSpPr>
          <p:cNvPr id="396" name="Google Shape;396;g2cf2d03ddae_0_2525"/>
          <p:cNvGrpSpPr/>
          <p:nvPr/>
        </p:nvGrpSpPr>
        <p:grpSpPr>
          <a:xfrm rot="5400000">
            <a:off x="8633357" y="-1613970"/>
            <a:ext cx="2029371" cy="4383847"/>
            <a:chOff x="7350442" y="2608992"/>
            <a:chExt cx="777239" cy="1673160"/>
          </a:xfrm>
        </p:grpSpPr>
        <p:sp>
          <p:nvSpPr>
            <p:cNvPr id="397" name="Google Shape;397;g2cf2d03ddae_0_2525"/>
            <p:cNvSpPr/>
            <p:nvPr/>
          </p:nvSpPr>
          <p:spPr>
            <a:xfrm>
              <a:off x="7486745" y="2608992"/>
              <a:ext cx="300894" cy="898874"/>
            </a:xfrm>
            <a:custGeom>
              <a:rect b="b" l="l" r="r" t="t"/>
              <a:pathLst>
                <a:path extrusionOk="0" h="898874" w="300894">
                  <a:moveTo>
                    <a:pt x="16764" y="858488"/>
                  </a:moveTo>
                  <a:cubicBezTo>
                    <a:pt x="7334" y="860203"/>
                    <a:pt x="0" y="868585"/>
                    <a:pt x="0" y="878491"/>
                  </a:cubicBezTo>
                  <a:cubicBezTo>
                    <a:pt x="0" y="889730"/>
                    <a:pt x="9144" y="898874"/>
                    <a:pt x="20288" y="898874"/>
                  </a:cubicBezTo>
                  <a:cubicBezTo>
                    <a:pt x="31528" y="898874"/>
                    <a:pt x="40672" y="889730"/>
                    <a:pt x="40672" y="878491"/>
                  </a:cubicBezTo>
                  <a:cubicBezTo>
                    <a:pt x="40672" y="868585"/>
                    <a:pt x="33433" y="860203"/>
                    <a:pt x="23908" y="858488"/>
                  </a:cubicBezTo>
                  <a:lnTo>
                    <a:pt x="23908" y="733997"/>
                  </a:lnTo>
                  <a:lnTo>
                    <a:pt x="300895" y="457009"/>
                  </a:lnTo>
                  <a:lnTo>
                    <a:pt x="300895" y="0"/>
                  </a:lnTo>
                  <a:lnTo>
                    <a:pt x="293751" y="0"/>
                  </a:lnTo>
                  <a:lnTo>
                    <a:pt x="293751" y="454057"/>
                  </a:lnTo>
                  <a:lnTo>
                    <a:pt x="16764" y="731044"/>
                  </a:lnTo>
                  <a:lnTo>
                    <a:pt x="16764" y="858488"/>
                  </a:lnTo>
                  <a:close/>
                  <a:moveTo>
                    <a:pt x="33528" y="878491"/>
                  </a:moveTo>
                  <a:cubicBezTo>
                    <a:pt x="33528" y="885825"/>
                    <a:pt x="27622" y="891730"/>
                    <a:pt x="20288" y="891730"/>
                  </a:cubicBezTo>
                  <a:cubicBezTo>
                    <a:pt x="13049" y="891730"/>
                    <a:pt x="7144" y="885825"/>
                    <a:pt x="7144" y="878491"/>
                  </a:cubicBezTo>
                  <a:cubicBezTo>
                    <a:pt x="7144" y="872490"/>
                    <a:pt x="11239" y="867347"/>
                    <a:pt x="16764" y="865918"/>
                  </a:cubicBezTo>
                  <a:cubicBezTo>
                    <a:pt x="17907" y="865537"/>
                    <a:pt x="19050" y="865346"/>
                    <a:pt x="20288" y="865346"/>
                  </a:cubicBezTo>
                  <a:cubicBezTo>
                    <a:pt x="21526" y="865346"/>
                    <a:pt x="22765" y="865537"/>
                    <a:pt x="23908" y="865918"/>
                  </a:cubicBezTo>
                  <a:cubicBezTo>
                    <a:pt x="29527" y="867442"/>
                    <a:pt x="33528" y="872490"/>
                    <a:pt x="33528" y="878491"/>
                  </a:cubicBezTo>
                  <a:close/>
                </a:path>
              </a:pathLst>
            </a:custGeom>
            <a:solidFill>
              <a:schemeClr val="accent1"/>
            </a:solidFill>
            <a:ln>
              <a:noFill/>
            </a:ln>
            <a:effectLst>
              <a:outerShdw blurRad="200025" rotWithShape="0" algn="bl" dir="5400000" dist="19050">
                <a:schemeClr val="accent1">
                  <a:alpha val="66670"/>
                </a:scheme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98" name="Google Shape;398;g2cf2d03ddae_0_2525"/>
            <p:cNvSpPr/>
            <p:nvPr/>
          </p:nvSpPr>
          <p:spPr>
            <a:xfrm>
              <a:off x="7430357" y="3185731"/>
              <a:ext cx="149161" cy="440054"/>
            </a:xfrm>
            <a:custGeom>
              <a:rect b="b" l="l" r="r" t="t"/>
              <a:pathLst>
                <a:path extrusionOk="0" h="440054" w="149161">
                  <a:moveTo>
                    <a:pt x="123349" y="30861"/>
                  </a:moveTo>
                  <a:cubicBezTo>
                    <a:pt x="125921" y="32575"/>
                    <a:pt x="129064" y="33528"/>
                    <a:pt x="132397" y="33528"/>
                  </a:cubicBezTo>
                  <a:cubicBezTo>
                    <a:pt x="141637" y="33528"/>
                    <a:pt x="149162" y="26003"/>
                    <a:pt x="149162" y="16764"/>
                  </a:cubicBezTo>
                  <a:cubicBezTo>
                    <a:pt x="149162" y="7525"/>
                    <a:pt x="141637" y="0"/>
                    <a:pt x="132397" y="0"/>
                  </a:cubicBezTo>
                  <a:cubicBezTo>
                    <a:pt x="123158" y="0"/>
                    <a:pt x="115634" y="7525"/>
                    <a:pt x="115634" y="16764"/>
                  </a:cubicBezTo>
                  <a:cubicBezTo>
                    <a:pt x="115634" y="20098"/>
                    <a:pt x="116586" y="23146"/>
                    <a:pt x="118301" y="25813"/>
                  </a:cubicBezTo>
                  <a:lnTo>
                    <a:pt x="16764" y="127349"/>
                  </a:lnTo>
                  <a:lnTo>
                    <a:pt x="16764" y="399669"/>
                  </a:lnTo>
                  <a:cubicBezTo>
                    <a:pt x="7334" y="401384"/>
                    <a:pt x="0" y="409765"/>
                    <a:pt x="0" y="419671"/>
                  </a:cubicBezTo>
                  <a:cubicBezTo>
                    <a:pt x="0" y="430911"/>
                    <a:pt x="9144" y="440055"/>
                    <a:pt x="20288" y="440055"/>
                  </a:cubicBezTo>
                  <a:cubicBezTo>
                    <a:pt x="31528" y="440055"/>
                    <a:pt x="40672" y="430911"/>
                    <a:pt x="40672" y="419671"/>
                  </a:cubicBezTo>
                  <a:cubicBezTo>
                    <a:pt x="40672" y="409765"/>
                    <a:pt x="33433" y="401384"/>
                    <a:pt x="23908" y="399669"/>
                  </a:cubicBezTo>
                  <a:lnTo>
                    <a:pt x="23908" y="130302"/>
                  </a:lnTo>
                  <a:lnTo>
                    <a:pt x="123349" y="30861"/>
                  </a:lnTo>
                  <a:close/>
                  <a:moveTo>
                    <a:pt x="33623" y="419671"/>
                  </a:moveTo>
                  <a:cubicBezTo>
                    <a:pt x="33623" y="427006"/>
                    <a:pt x="27718" y="432911"/>
                    <a:pt x="20384" y="432911"/>
                  </a:cubicBezTo>
                  <a:cubicBezTo>
                    <a:pt x="13145" y="432911"/>
                    <a:pt x="7239" y="427006"/>
                    <a:pt x="7239" y="419671"/>
                  </a:cubicBezTo>
                  <a:cubicBezTo>
                    <a:pt x="7239" y="413671"/>
                    <a:pt x="11335" y="408527"/>
                    <a:pt x="16859" y="407098"/>
                  </a:cubicBezTo>
                  <a:cubicBezTo>
                    <a:pt x="18002" y="406717"/>
                    <a:pt x="19145" y="406527"/>
                    <a:pt x="20384" y="406527"/>
                  </a:cubicBezTo>
                  <a:cubicBezTo>
                    <a:pt x="21622" y="406527"/>
                    <a:pt x="22860" y="406717"/>
                    <a:pt x="24003" y="407098"/>
                  </a:cubicBezTo>
                  <a:cubicBezTo>
                    <a:pt x="29623" y="408622"/>
                    <a:pt x="33623" y="413671"/>
                    <a:pt x="33623" y="419671"/>
                  </a:cubicBezTo>
                  <a:close/>
                </a:path>
              </a:pathLst>
            </a:custGeom>
            <a:solidFill>
              <a:schemeClr val="accent1"/>
            </a:solidFill>
            <a:ln>
              <a:noFill/>
            </a:ln>
            <a:effectLst>
              <a:outerShdw blurRad="200025" rotWithShape="0" algn="bl" dir="5400000" dist="19050">
                <a:schemeClr val="accent1">
                  <a:alpha val="66670"/>
                </a:scheme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99" name="Google Shape;399;g2cf2d03ddae_0_2525"/>
            <p:cNvSpPr/>
            <p:nvPr/>
          </p:nvSpPr>
          <p:spPr>
            <a:xfrm>
              <a:off x="7350442" y="2713767"/>
              <a:ext cx="389000" cy="777335"/>
            </a:xfrm>
            <a:custGeom>
              <a:rect b="b" l="l" r="r" t="t"/>
              <a:pathLst>
                <a:path extrusionOk="0" h="777335" w="389000">
                  <a:moveTo>
                    <a:pt x="297466" y="400812"/>
                  </a:moveTo>
                  <a:lnTo>
                    <a:pt x="188976" y="400812"/>
                  </a:lnTo>
                  <a:lnTo>
                    <a:pt x="16669" y="573024"/>
                  </a:lnTo>
                  <a:lnTo>
                    <a:pt x="16669" y="736949"/>
                  </a:lnTo>
                  <a:cubicBezTo>
                    <a:pt x="7144" y="738664"/>
                    <a:pt x="0" y="747046"/>
                    <a:pt x="0" y="757047"/>
                  </a:cubicBezTo>
                  <a:cubicBezTo>
                    <a:pt x="0" y="768191"/>
                    <a:pt x="9049" y="777335"/>
                    <a:pt x="20288" y="777335"/>
                  </a:cubicBezTo>
                  <a:cubicBezTo>
                    <a:pt x="31432" y="777335"/>
                    <a:pt x="40576" y="768191"/>
                    <a:pt x="40576" y="757047"/>
                  </a:cubicBezTo>
                  <a:cubicBezTo>
                    <a:pt x="40576" y="747046"/>
                    <a:pt x="33242" y="738664"/>
                    <a:pt x="23813" y="736949"/>
                  </a:cubicBezTo>
                  <a:lnTo>
                    <a:pt x="23813" y="575977"/>
                  </a:lnTo>
                  <a:lnTo>
                    <a:pt x="191929" y="407956"/>
                  </a:lnTo>
                  <a:lnTo>
                    <a:pt x="300418" y="407956"/>
                  </a:lnTo>
                  <a:lnTo>
                    <a:pt x="372237" y="336042"/>
                  </a:lnTo>
                  <a:lnTo>
                    <a:pt x="372237" y="40291"/>
                  </a:lnTo>
                  <a:cubicBezTo>
                    <a:pt x="381667" y="38576"/>
                    <a:pt x="389001" y="30289"/>
                    <a:pt x="389001" y="20288"/>
                  </a:cubicBezTo>
                  <a:cubicBezTo>
                    <a:pt x="389001" y="9049"/>
                    <a:pt x="379857" y="0"/>
                    <a:pt x="368713" y="0"/>
                  </a:cubicBezTo>
                  <a:cubicBezTo>
                    <a:pt x="357473" y="0"/>
                    <a:pt x="348329" y="9049"/>
                    <a:pt x="348329" y="20288"/>
                  </a:cubicBezTo>
                  <a:cubicBezTo>
                    <a:pt x="348329" y="30289"/>
                    <a:pt x="355568" y="38576"/>
                    <a:pt x="365093" y="40291"/>
                  </a:cubicBezTo>
                  <a:lnTo>
                    <a:pt x="365093" y="333089"/>
                  </a:lnTo>
                  <a:lnTo>
                    <a:pt x="297466" y="400812"/>
                  </a:lnTo>
                  <a:close/>
                  <a:moveTo>
                    <a:pt x="33433" y="757047"/>
                  </a:moveTo>
                  <a:cubicBezTo>
                    <a:pt x="33433" y="764286"/>
                    <a:pt x="27527" y="770192"/>
                    <a:pt x="20288" y="770192"/>
                  </a:cubicBezTo>
                  <a:cubicBezTo>
                    <a:pt x="13049" y="770192"/>
                    <a:pt x="7144" y="764286"/>
                    <a:pt x="7144" y="757047"/>
                  </a:cubicBezTo>
                  <a:cubicBezTo>
                    <a:pt x="7144" y="750951"/>
                    <a:pt x="11144" y="745903"/>
                    <a:pt x="16669" y="744379"/>
                  </a:cubicBezTo>
                  <a:cubicBezTo>
                    <a:pt x="17812" y="743998"/>
                    <a:pt x="19050" y="743807"/>
                    <a:pt x="20288" y="743807"/>
                  </a:cubicBezTo>
                  <a:cubicBezTo>
                    <a:pt x="21526" y="743807"/>
                    <a:pt x="22669" y="743998"/>
                    <a:pt x="23813" y="744379"/>
                  </a:cubicBezTo>
                  <a:cubicBezTo>
                    <a:pt x="29337" y="745808"/>
                    <a:pt x="33433" y="750951"/>
                    <a:pt x="33433" y="757047"/>
                  </a:cubicBezTo>
                  <a:close/>
                  <a:moveTo>
                    <a:pt x="355473" y="20288"/>
                  </a:moveTo>
                  <a:cubicBezTo>
                    <a:pt x="355473" y="13049"/>
                    <a:pt x="361379" y="7144"/>
                    <a:pt x="368713" y="7144"/>
                  </a:cubicBezTo>
                  <a:cubicBezTo>
                    <a:pt x="375952" y="7144"/>
                    <a:pt x="381857" y="13049"/>
                    <a:pt x="381857" y="20288"/>
                  </a:cubicBezTo>
                  <a:cubicBezTo>
                    <a:pt x="381857" y="26289"/>
                    <a:pt x="377761" y="31432"/>
                    <a:pt x="372237" y="32861"/>
                  </a:cubicBezTo>
                  <a:cubicBezTo>
                    <a:pt x="371094" y="33242"/>
                    <a:pt x="369951" y="33433"/>
                    <a:pt x="368713" y="33433"/>
                  </a:cubicBezTo>
                  <a:cubicBezTo>
                    <a:pt x="367474" y="33433"/>
                    <a:pt x="366236" y="33242"/>
                    <a:pt x="365093" y="32861"/>
                  </a:cubicBezTo>
                  <a:cubicBezTo>
                    <a:pt x="359473" y="31337"/>
                    <a:pt x="355473" y="26289"/>
                    <a:pt x="355473" y="20288"/>
                  </a:cubicBezTo>
                  <a:close/>
                </a:path>
              </a:pathLst>
            </a:custGeom>
            <a:solidFill>
              <a:schemeClr val="accent1"/>
            </a:solidFill>
            <a:ln>
              <a:noFill/>
            </a:ln>
            <a:effectLst>
              <a:outerShdw blurRad="200025" rotWithShape="0" algn="bl" dir="5400000" dist="19050">
                <a:schemeClr val="accent1">
                  <a:alpha val="66670"/>
                </a:scheme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00" name="Google Shape;400;g2cf2d03ddae_0_2525"/>
            <p:cNvSpPr/>
            <p:nvPr/>
          </p:nvSpPr>
          <p:spPr>
            <a:xfrm>
              <a:off x="7860696" y="2608992"/>
              <a:ext cx="266985" cy="1341405"/>
            </a:xfrm>
            <a:custGeom>
              <a:rect b="b" l="l" r="r" t="t"/>
              <a:pathLst>
                <a:path extrusionOk="0" h="1341405" w="266985">
                  <a:moveTo>
                    <a:pt x="266986" y="744569"/>
                  </a:moveTo>
                  <a:lnTo>
                    <a:pt x="266986" y="0"/>
                  </a:lnTo>
                  <a:lnTo>
                    <a:pt x="259842" y="0"/>
                  </a:lnTo>
                  <a:lnTo>
                    <a:pt x="259842" y="741617"/>
                  </a:lnTo>
                  <a:lnTo>
                    <a:pt x="13145" y="988314"/>
                  </a:lnTo>
                  <a:lnTo>
                    <a:pt x="13145" y="1308259"/>
                  </a:lnTo>
                  <a:cubicBezTo>
                    <a:pt x="5620" y="1309878"/>
                    <a:pt x="0" y="1316546"/>
                    <a:pt x="0" y="1324642"/>
                  </a:cubicBezTo>
                  <a:cubicBezTo>
                    <a:pt x="0" y="1333881"/>
                    <a:pt x="7525" y="1341406"/>
                    <a:pt x="16764" y="1341406"/>
                  </a:cubicBezTo>
                  <a:cubicBezTo>
                    <a:pt x="26003" y="1341406"/>
                    <a:pt x="33528" y="1333881"/>
                    <a:pt x="33528" y="1324642"/>
                  </a:cubicBezTo>
                  <a:cubicBezTo>
                    <a:pt x="33528" y="1316641"/>
                    <a:pt x="27908" y="1309973"/>
                    <a:pt x="20384" y="1308259"/>
                  </a:cubicBezTo>
                  <a:lnTo>
                    <a:pt x="20384" y="991267"/>
                  </a:lnTo>
                  <a:lnTo>
                    <a:pt x="266986" y="744569"/>
                  </a:lnTo>
                  <a:close/>
                </a:path>
              </a:pathLst>
            </a:custGeom>
            <a:solidFill>
              <a:schemeClr val="accent1"/>
            </a:solidFill>
            <a:ln>
              <a:noFill/>
            </a:ln>
            <a:effectLst>
              <a:outerShdw blurRad="200025" rotWithShape="0" algn="bl" dir="5400000" dist="19050">
                <a:schemeClr val="accent1">
                  <a:alpha val="66670"/>
                </a:scheme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01" name="Google Shape;401;g2cf2d03ddae_0_2525"/>
            <p:cNvSpPr/>
            <p:nvPr/>
          </p:nvSpPr>
          <p:spPr>
            <a:xfrm>
              <a:off x="7616094" y="2608992"/>
              <a:ext cx="370998" cy="1562195"/>
            </a:xfrm>
            <a:custGeom>
              <a:rect b="b" l="l" r="r" t="t"/>
              <a:pathLst>
                <a:path extrusionOk="0" h="1562195" w="370998">
                  <a:moveTo>
                    <a:pt x="158496" y="1521905"/>
                  </a:moveTo>
                  <a:lnTo>
                    <a:pt x="158496" y="1225868"/>
                  </a:lnTo>
                  <a:lnTo>
                    <a:pt x="95155" y="1162431"/>
                  </a:lnTo>
                  <a:lnTo>
                    <a:pt x="95155" y="939070"/>
                  </a:lnTo>
                  <a:lnTo>
                    <a:pt x="156210" y="878014"/>
                  </a:lnTo>
                  <a:lnTo>
                    <a:pt x="156210" y="839534"/>
                  </a:lnTo>
                  <a:lnTo>
                    <a:pt x="317659" y="678085"/>
                  </a:lnTo>
                  <a:cubicBezTo>
                    <a:pt x="320897" y="680466"/>
                    <a:pt x="324898" y="681800"/>
                    <a:pt x="329184" y="681800"/>
                  </a:cubicBezTo>
                  <a:cubicBezTo>
                    <a:pt x="340423" y="681800"/>
                    <a:pt x="349568" y="672655"/>
                    <a:pt x="349568" y="661511"/>
                  </a:cubicBezTo>
                  <a:cubicBezTo>
                    <a:pt x="349568" y="650272"/>
                    <a:pt x="340423" y="641128"/>
                    <a:pt x="329184" y="641128"/>
                  </a:cubicBezTo>
                  <a:cubicBezTo>
                    <a:pt x="318040" y="641128"/>
                    <a:pt x="308896" y="650272"/>
                    <a:pt x="308896" y="661511"/>
                  </a:cubicBezTo>
                  <a:cubicBezTo>
                    <a:pt x="308896" y="665797"/>
                    <a:pt x="310229" y="669798"/>
                    <a:pt x="312611" y="673037"/>
                  </a:cubicBezTo>
                  <a:lnTo>
                    <a:pt x="267843" y="717804"/>
                  </a:lnTo>
                  <a:lnTo>
                    <a:pt x="267843" y="635413"/>
                  </a:lnTo>
                  <a:lnTo>
                    <a:pt x="370999" y="532257"/>
                  </a:lnTo>
                  <a:lnTo>
                    <a:pt x="370999" y="273844"/>
                  </a:lnTo>
                  <a:lnTo>
                    <a:pt x="319183" y="222028"/>
                  </a:lnTo>
                  <a:lnTo>
                    <a:pt x="319183" y="0"/>
                  </a:lnTo>
                  <a:lnTo>
                    <a:pt x="312039" y="0"/>
                  </a:lnTo>
                  <a:lnTo>
                    <a:pt x="312039" y="503777"/>
                  </a:lnTo>
                  <a:lnTo>
                    <a:pt x="16669" y="799147"/>
                  </a:lnTo>
                  <a:lnTo>
                    <a:pt x="16669" y="1479995"/>
                  </a:lnTo>
                  <a:cubicBezTo>
                    <a:pt x="7144" y="1481709"/>
                    <a:pt x="0" y="1490091"/>
                    <a:pt x="0" y="1500092"/>
                  </a:cubicBezTo>
                  <a:cubicBezTo>
                    <a:pt x="0" y="1511237"/>
                    <a:pt x="9049" y="1520381"/>
                    <a:pt x="20288" y="1520381"/>
                  </a:cubicBezTo>
                  <a:cubicBezTo>
                    <a:pt x="31528" y="1520381"/>
                    <a:pt x="40577" y="1511237"/>
                    <a:pt x="40577" y="1500092"/>
                  </a:cubicBezTo>
                  <a:cubicBezTo>
                    <a:pt x="40577" y="1490091"/>
                    <a:pt x="33338" y="1481709"/>
                    <a:pt x="23813" y="1479995"/>
                  </a:cubicBezTo>
                  <a:lnTo>
                    <a:pt x="23813" y="802100"/>
                  </a:lnTo>
                  <a:lnTo>
                    <a:pt x="319183" y="506730"/>
                  </a:lnTo>
                  <a:lnTo>
                    <a:pt x="319183" y="232124"/>
                  </a:lnTo>
                  <a:lnTo>
                    <a:pt x="363855" y="276796"/>
                  </a:lnTo>
                  <a:lnTo>
                    <a:pt x="363855" y="529304"/>
                  </a:lnTo>
                  <a:lnTo>
                    <a:pt x="260699" y="632460"/>
                  </a:lnTo>
                  <a:lnTo>
                    <a:pt x="260699" y="724948"/>
                  </a:lnTo>
                  <a:lnTo>
                    <a:pt x="260699" y="724948"/>
                  </a:lnTo>
                  <a:lnTo>
                    <a:pt x="149066" y="836485"/>
                  </a:lnTo>
                  <a:lnTo>
                    <a:pt x="149066" y="874967"/>
                  </a:lnTo>
                  <a:lnTo>
                    <a:pt x="95155" y="928973"/>
                  </a:lnTo>
                  <a:lnTo>
                    <a:pt x="95155" y="821341"/>
                  </a:lnTo>
                  <a:lnTo>
                    <a:pt x="178498" y="738092"/>
                  </a:lnTo>
                  <a:cubicBezTo>
                    <a:pt x="181737" y="740473"/>
                    <a:pt x="185738" y="741807"/>
                    <a:pt x="190024" y="741807"/>
                  </a:cubicBezTo>
                  <a:cubicBezTo>
                    <a:pt x="201263" y="741807"/>
                    <a:pt x="210312" y="732663"/>
                    <a:pt x="210312" y="721423"/>
                  </a:cubicBezTo>
                  <a:cubicBezTo>
                    <a:pt x="210312" y="710279"/>
                    <a:pt x="201263" y="701135"/>
                    <a:pt x="190024" y="701135"/>
                  </a:cubicBezTo>
                  <a:cubicBezTo>
                    <a:pt x="178784" y="701135"/>
                    <a:pt x="169736" y="710279"/>
                    <a:pt x="169736" y="721423"/>
                  </a:cubicBezTo>
                  <a:cubicBezTo>
                    <a:pt x="169736" y="725805"/>
                    <a:pt x="171069" y="729805"/>
                    <a:pt x="173355" y="733044"/>
                  </a:cubicBezTo>
                  <a:lnTo>
                    <a:pt x="88011" y="818388"/>
                  </a:lnTo>
                  <a:lnTo>
                    <a:pt x="88011" y="1165384"/>
                  </a:lnTo>
                  <a:lnTo>
                    <a:pt x="151352" y="1228820"/>
                  </a:lnTo>
                  <a:lnTo>
                    <a:pt x="151352" y="1521905"/>
                  </a:lnTo>
                  <a:cubicBezTo>
                    <a:pt x="141732" y="1523524"/>
                    <a:pt x="134493" y="1531906"/>
                    <a:pt x="134493" y="1541907"/>
                  </a:cubicBezTo>
                  <a:cubicBezTo>
                    <a:pt x="134493" y="1553147"/>
                    <a:pt x="143542" y="1562195"/>
                    <a:pt x="154781" y="1562195"/>
                  </a:cubicBezTo>
                  <a:cubicBezTo>
                    <a:pt x="166021" y="1562195"/>
                    <a:pt x="175070" y="1553147"/>
                    <a:pt x="175070" y="1541907"/>
                  </a:cubicBezTo>
                  <a:cubicBezTo>
                    <a:pt x="175070" y="1532001"/>
                    <a:pt x="167926" y="1523714"/>
                    <a:pt x="158496" y="1521905"/>
                  </a:cubicBezTo>
                  <a:close/>
                  <a:moveTo>
                    <a:pt x="316039" y="661511"/>
                  </a:moveTo>
                  <a:cubicBezTo>
                    <a:pt x="316039" y="654177"/>
                    <a:pt x="321945" y="648272"/>
                    <a:pt x="329184" y="648272"/>
                  </a:cubicBezTo>
                  <a:cubicBezTo>
                    <a:pt x="336518" y="648272"/>
                    <a:pt x="342424" y="654177"/>
                    <a:pt x="342424" y="661511"/>
                  </a:cubicBezTo>
                  <a:cubicBezTo>
                    <a:pt x="342424" y="668750"/>
                    <a:pt x="336518" y="674656"/>
                    <a:pt x="329184" y="674656"/>
                  </a:cubicBezTo>
                  <a:cubicBezTo>
                    <a:pt x="326898" y="674656"/>
                    <a:pt x="324707" y="674084"/>
                    <a:pt x="322802" y="672941"/>
                  </a:cubicBezTo>
                  <a:cubicBezTo>
                    <a:pt x="320707" y="671798"/>
                    <a:pt x="318897" y="669988"/>
                    <a:pt x="317754" y="667893"/>
                  </a:cubicBezTo>
                  <a:cubicBezTo>
                    <a:pt x="316611" y="665988"/>
                    <a:pt x="316039" y="663797"/>
                    <a:pt x="316039" y="661511"/>
                  </a:cubicBezTo>
                  <a:close/>
                  <a:moveTo>
                    <a:pt x="33433" y="1500092"/>
                  </a:moveTo>
                  <a:cubicBezTo>
                    <a:pt x="33433" y="1507331"/>
                    <a:pt x="27527" y="1513237"/>
                    <a:pt x="20288" y="1513237"/>
                  </a:cubicBezTo>
                  <a:cubicBezTo>
                    <a:pt x="13049" y="1513237"/>
                    <a:pt x="7144" y="1507331"/>
                    <a:pt x="7144" y="1500092"/>
                  </a:cubicBezTo>
                  <a:cubicBezTo>
                    <a:pt x="7144" y="1493996"/>
                    <a:pt x="11144" y="1488948"/>
                    <a:pt x="16669" y="1487424"/>
                  </a:cubicBezTo>
                  <a:cubicBezTo>
                    <a:pt x="17812" y="1487043"/>
                    <a:pt x="19050" y="1486853"/>
                    <a:pt x="20288" y="1486853"/>
                  </a:cubicBezTo>
                  <a:cubicBezTo>
                    <a:pt x="21527" y="1486853"/>
                    <a:pt x="22670" y="1487043"/>
                    <a:pt x="23813" y="1487424"/>
                  </a:cubicBezTo>
                  <a:cubicBezTo>
                    <a:pt x="29337" y="1488853"/>
                    <a:pt x="33433" y="1493996"/>
                    <a:pt x="33433" y="1500092"/>
                  </a:cubicBezTo>
                  <a:close/>
                  <a:moveTo>
                    <a:pt x="176879" y="721423"/>
                  </a:moveTo>
                  <a:cubicBezTo>
                    <a:pt x="176879" y="714184"/>
                    <a:pt x="182785" y="708279"/>
                    <a:pt x="190024" y="708279"/>
                  </a:cubicBezTo>
                  <a:cubicBezTo>
                    <a:pt x="197263" y="708279"/>
                    <a:pt x="203168" y="714184"/>
                    <a:pt x="203168" y="721423"/>
                  </a:cubicBezTo>
                  <a:cubicBezTo>
                    <a:pt x="203168" y="728758"/>
                    <a:pt x="197263" y="734663"/>
                    <a:pt x="190024" y="734663"/>
                  </a:cubicBezTo>
                  <a:cubicBezTo>
                    <a:pt x="187738" y="734663"/>
                    <a:pt x="185547" y="734092"/>
                    <a:pt x="183642" y="732949"/>
                  </a:cubicBezTo>
                  <a:cubicBezTo>
                    <a:pt x="181546" y="731806"/>
                    <a:pt x="179737" y="730091"/>
                    <a:pt x="178594" y="727901"/>
                  </a:cubicBezTo>
                  <a:cubicBezTo>
                    <a:pt x="177451" y="725996"/>
                    <a:pt x="176879" y="723805"/>
                    <a:pt x="176879" y="721423"/>
                  </a:cubicBezTo>
                  <a:close/>
                  <a:moveTo>
                    <a:pt x="154781" y="1555052"/>
                  </a:moveTo>
                  <a:cubicBezTo>
                    <a:pt x="147542" y="1555052"/>
                    <a:pt x="141637" y="1549146"/>
                    <a:pt x="141637" y="1541907"/>
                  </a:cubicBezTo>
                  <a:cubicBezTo>
                    <a:pt x="141637" y="1535811"/>
                    <a:pt x="145733" y="1530763"/>
                    <a:pt x="151352" y="1529239"/>
                  </a:cubicBezTo>
                  <a:cubicBezTo>
                    <a:pt x="152495" y="1528953"/>
                    <a:pt x="153638" y="1528763"/>
                    <a:pt x="154781" y="1528763"/>
                  </a:cubicBezTo>
                  <a:cubicBezTo>
                    <a:pt x="156115" y="1528763"/>
                    <a:pt x="157353" y="1528953"/>
                    <a:pt x="158496" y="1529334"/>
                  </a:cubicBezTo>
                  <a:cubicBezTo>
                    <a:pt x="163925" y="1530953"/>
                    <a:pt x="167926" y="1536002"/>
                    <a:pt x="167926" y="1541907"/>
                  </a:cubicBezTo>
                  <a:cubicBezTo>
                    <a:pt x="167926" y="1549146"/>
                    <a:pt x="162020" y="1555052"/>
                    <a:pt x="154781" y="1555052"/>
                  </a:cubicBezTo>
                  <a:close/>
                </a:path>
              </a:pathLst>
            </a:custGeom>
            <a:solidFill>
              <a:schemeClr val="accent1"/>
            </a:solidFill>
            <a:ln>
              <a:noFill/>
            </a:ln>
            <a:effectLst>
              <a:outerShdw blurRad="200025" rotWithShape="0" algn="bl" dir="5400000" dist="19050">
                <a:schemeClr val="accent1">
                  <a:alpha val="66670"/>
                </a:scheme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02" name="Google Shape;402;g2cf2d03ddae_0_2525"/>
            <p:cNvSpPr/>
            <p:nvPr/>
          </p:nvSpPr>
          <p:spPr>
            <a:xfrm>
              <a:off x="7666005" y="3837621"/>
              <a:ext cx="75628" cy="444531"/>
            </a:xfrm>
            <a:custGeom>
              <a:rect b="b" l="l" r="r" t="t"/>
              <a:pathLst>
                <a:path extrusionOk="0" h="444531" w="75628">
                  <a:moveTo>
                    <a:pt x="58865" y="404146"/>
                  </a:moveTo>
                  <a:lnTo>
                    <a:pt x="58865" y="53816"/>
                  </a:lnTo>
                  <a:lnTo>
                    <a:pt x="30861" y="25813"/>
                  </a:lnTo>
                  <a:cubicBezTo>
                    <a:pt x="32576" y="23241"/>
                    <a:pt x="33528" y="20098"/>
                    <a:pt x="33528" y="16764"/>
                  </a:cubicBezTo>
                  <a:cubicBezTo>
                    <a:pt x="33528" y="7525"/>
                    <a:pt x="26003" y="0"/>
                    <a:pt x="16764" y="0"/>
                  </a:cubicBezTo>
                  <a:cubicBezTo>
                    <a:pt x="7525" y="0"/>
                    <a:pt x="0" y="7525"/>
                    <a:pt x="0" y="16764"/>
                  </a:cubicBezTo>
                  <a:cubicBezTo>
                    <a:pt x="0" y="26003"/>
                    <a:pt x="7525" y="33528"/>
                    <a:pt x="16764" y="33528"/>
                  </a:cubicBezTo>
                  <a:cubicBezTo>
                    <a:pt x="20098" y="33528"/>
                    <a:pt x="23146" y="32480"/>
                    <a:pt x="25813" y="30861"/>
                  </a:cubicBezTo>
                  <a:lnTo>
                    <a:pt x="25813" y="30861"/>
                  </a:lnTo>
                  <a:lnTo>
                    <a:pt x="51721" y="56769"/>
                  </a:lnTo>
                  <a:lnTo>
                    <a:pt x="51721" y="404146"/>
                  </a:lnTo>
                  <a:cubicBezTo>
                    <a:pt x="42196" y="405860"/>
                    <a:pt x="34957" y="414242"/>
                    <a:pt x="34957" y="424148"/>
                  </a:cubicBezTo>
                  <a:cubicBezTo>
                    <a:pt x="34957" y="435388"/>
                    <a:pt x="44101" y="444532"/>
                    <a:pt x="55341" y="444532"/>
                  </a:cubicBezTo>
                  <a:cubicBezTo>
                    <a:pt x="66485" y="444532"/>
                    <a:pt x="75629" y="435388"/>
                    <a:pt x="75629" y="424148"/>
                  </a:cubicBezTo>
                  <a:cubicBezTo>
                    <a:pt x="75629" y="414242"/>
                    <a:pt x="68294" y="405860"/>
                    <a:pt x="58865" y="404146"/>
                  </a:cubicBezTo>
                  <a:close/>
                  <a:moveTo>
                    <a:pt x="55341" y="437388"/>
                  </a:moveTo>
                  <a:cubicBezTo>
                    <a:pt x="48006" y="437388"/>
                    <a:pt x="42101" y="431483"/>
                    <a:pt x="42101" y="424148"/>
                  </a:cubicBezTo>
                  <a:cubicBezTo>
                    <a:pt x="42101" y="418147"/>
                    <a:pt x="46101" y="413099"/>
                    <a:pt x="51721" y="411575"/>
                  </a:cubicBezTo>
                  <a:cubicBezTo>
                    <a:pt x="52864" y="411194"/>
                    <a:pt x="54102" y="411004"/>
                    <a:pt x="55341" y="411004"/>
                  </a:cubicBezTo>
                  <a:cubicBezTo>
                    <a:pt x="56579" y="411004"/>
                    <a:pt x="57722" y="411194"/>
                    <a:pt x="58865" y="411575"/>
                  </a:cubicBezTo>
                  <a:cubicBezTo>
                    <a:pt x="64389" y="413004"/>
                    <a:pt x="68485" y="418147"/>
                    <a:pt x="68485" y="424148"/>
                  </a:cubicBezTo>
                  <a:cubicBezTo>
                    <a:pt x="68485" y="431483"/>
                    <a:pt x="62579" y="437388"/>
                    <a:pt x="55341" y="437388"/>
                  </a:cubicBezTo>
                  <a:close/>
                </a:path>
              </a:pathLst>
            </a:custGeom>
            <a:solidFill>
              <a:schemeClr val="accent1"/>
            </a:solidFill>
            <a:ln>
              <a:noFill/>
            </a:ln>
            <a:effectLst>
              <a:outerShdw blurRad="200025" rotWithShape="0" algn="bl" dir="5400000" dist="19050">
                <a:schemeClr val="accent1">
                  <a:alpha val="66670"/>
                </a:scheme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03" name="Google Shape;403;g2cf2d03ddae_0_2525"/>
            <p:cNvSpPr/>
            <p:nvPr/>
          </p:nvSpPr>
          <p:spPr>
            <a:xfrm>
              <a:off x="7350442" y="3539870"/>
              <a:ext cx="240982" cy="701039"/>
            </a:xfrm>
            <a:custGeom>
              <a:rect b="b" l="l" r="r" t="t"/>
              <a:pathLst>
                <a:path extrusionOk="0" h="701039" w="240982">
                  <a:moveTo>
                    <a:pt x="227838" y="667893"/>
                  </a:moveTo>
                  <a:lnTo>
                    <a:pt x="227838" y="410146"/>
                  </a:lnTo>
                  <a:lnTo>
                    <a:pt x="160210" y="342519"/>
                  </a:lnTo>
                  <a:lnTo>
                    <a:pt x="160210" y="214503"/>
                  </a:lnTo>
                  <a:cubicBezTo>
                    <a:pt x="169545" y="212693"/>
                    <a:pt x="176689" y="204407"/>
                    <a:pt x="176689" y="194596"/>
                  </a:cubicBezTo>
                  <a:cubicBezTo>
                    <a:pt x="176689" y="183356"/>
                    <a:pt x="167545" y="174308"/>
                    <a:pt x="156400" y="174308"/>
                  </a:cubicBezTo>
                  <a:cubicBezTo>
                    <a:pt x="145161" y="174308"/>
                    <a:pt x="136017" y="183356"/>
                    <a:pt x="136017" y="194596"/>
                  </a:cubicBezTo>
                  <a:cubicBezTo>
                    <a:pt x="136017" y="204597"/>
                    <a:pt x="143446" y="212979"/>
                    <a:pt x="153067" y="214598"/>
                  </a:cubicBezTo>
                  <a:lnTo>
                    <a:pt x="153067" y="345472"/>
                  </a:lnTo>
                  <a:lnTo>
                    <a:pt x="220694" y="413099"/>
                  </a:lnTo>
                  <a:lnTo>
                    <a:pt x="220694" y="493681"/>
                  </a:lnTo>
                  <a:lnTo>
                    <a:pt x="103441" y="376428"/>
                  </a:lnTo>
                  <a:lnTo>
                    <a:pt x="103441" y="216122"/>
                  </a:lnTo>
                  <a:lnTo>
                    <a:pt x="23813" y="136493"/>
                  </a:lnTo>
                  <a:lnTo>
                    <a:pt x="23813" y="40291"/>
                  </a:lnTo>
                  <a:cubicBezTo>
                    <a:pt x="33242" y="38576"/>
                    <a:pt x="40576" y="30290"/>
                    <a:pt x="40576" y="20288"/>
                  </a:cubicBezTo>
                  <a:cubicBezTo>
                    <a:pt x="40576" y="9144"/>
                    <a:pt x="31432" y="0"/>
                    <a:pt x="20288" y="0"/>
                  </a:cubicBezTo>
                  <a:cubicBezTo>
                    <a:pt x="9049" y="0"/>
                    <a:pt x="0" y="9144"/>
                    <a:pt x="0" y="20288"/>
                  </a:cubicBezTo>
                  <a:cubicBezTo>
                    <a:pt x="0" y="30290"/>
                    <a:pt x="7144" y="38576"/>
                    <a:pt x="16669" y="40291"/>
                  </a:cubicBezTo>
                  <a:lnTo>
                    <a:pt x="16669" y="139446"/>
                  </a:lnTo>
                  <a:lnTo>
                    <a:pt x="96298" y="219075"/>
                  </a:lnTo>
                  <a:lnTo>
                    <a:pt x="96298" y="379381"/>
                  </a:lnTo>
                  <a:lnTo>
                    <a:pt x="220694" y="503777"/>
                  </a:lnTo>
                  <a:lnTo>
                    <a:pt x="220694" y="667893"/>
                  </a:lnTo>
                  <a:cubicBezTo>
                    <a:pt x="213169" y="669512"/>
                    <a:pt x="207454" y="676180"/>
                    <a:pt x="207454" y="684276"/>
                  </a:cubicBezTo>
                  <a:cubicBezTo>
                    <a:pt x="207454" y="693515"/>
                    <a:pt x="214979" y="701040"/>
                    <a:pt x="224218" y="701040"/>
                  </a:cubicBezTo>
                  <a:cubicBezTo>
                    <a:pt x="233458" y="701040"/>
                    <a:pt x="240982" y="693515"/>
                    <a:pt x="240982" y="684276"/>
                  </a:cubicBezTo>
                  <a:cubicBezTo>
                    <a:pt x="240887" y="676275"/>
                    <a:pt x="235267" y="669608"/>
                    <a:pt x="227838" y="667893"/>
                  </a:cubicBezTo>
                  <a:close/>
                  <a:moveTo>
                    <a:pt x="143161" y="194596"/>
                  </a:moveTo>
                  <a:cubicBezTo>
                    <a:pt x="143161" y="187357"/>
                    <a:pt x="149066" y="181451"/>
                    <a:pt x="156400" y="181451"/>
                  </a:cubicBezTo>
                  <a:cubicBezTo>
                    <a:pt x="163639" y="181451"/>
                    <a:pt x="169545" y="187357"/>
                    <a:pt x="169545" y="194596"/>
                  </a:cubicBezTo>
                  <a:cubicBezTo>
                    <a:pt x="169545" y="200501"/>
                    <a:pt x="165640" y="205550"/>
                    <a:pt x="160210" y="207074"/>
                  </a:cubicBezTo>
                  <a:cubicBezTo>
                    <a:pt x="158972" y="207550"/>
                    <a:pt x="157734" y="207740"/>
                    <a:pt x="156400" y="207740"/>
                  </a:cubicBezTo>
                  <a:cubicBezTo>
                    <a:pt x="155257" y="207740"/>
                    <a:pt x="154114" y="207550"/>
                    <a:pt x="153067" y="207264"/>
                  </a:cubicBezTo>
                  <a:cubicBezTo>
                    <a:pt x="147352" y="205835"/>
                    <a:pt x="143161" y="200692"/>
                    <a:pt x="143161" y="194596"/>
                  </a:cubicBezTo>
                  <a:close/>
                  <a:moveTo>
                    <a:pt x="7144" y="20288"/>
                  </a:moveTo>
                  <a:cubicBezTo>
                    <a:pt x="7144" y="13049"/>
                    <a:pt x="13049" y="7144"/>
                    <a:pt x="20288" y="7144"/>
                  </a:cubicBezTo>
                  <a:cubicBezTo>
                    <a:pt x="27527" y="7144"/>
                    <a:pt x="33433" y="13049"/>
                    <a:pt x="33433" y="20288"/>
                  </a:cubicBezTo>
                  <a:cubicBezTo>
                    <a:pt x="33433" y="26289"/>
                    <a:pt x="29337" y="31433"/>
                    <a:pt x="23813" y="32861"/>
                  </a:cubicBezTo>
                  <a:cubicBezTo>
                    <a:pt x="22669" y="33242"/>
                    <a:pt x="21526" y="33433"/>
                    <a:pt x="20288" y="33433"/>
                  </a:cubicBezTo>
                  <a:cubicBezTo>
                    <a:pt x="19050" y="33433"/>
                    <a:pt x="17812" y="33242"/>
                    <a:pt x="16669" y="32861"/>
                  </a:cubicBezTo>
                  <a:cubicBezTo>
                    <a:pt x="11144" y="31337"/>
                    <a:pt x="7144" y="26289"/>
                    <a:pt x="7144" y="20288"/>
                  </a:cubicBezTo>
                  <a:close/>
                </a:path>
              </a:pathLst>
            </a:custGeom>
            <a:solidFill>
              <a:schemeClr val="accent1"/>
            </a:solidFill>
            <a:ln>
              <a:noFill/>
            </a:ln>
            <a:effectLst>
              <a:outerShdw blurRad="200025" rotWithShape="0" algn="bl" dir="5400000" dist="19050">
                <a:schemeClr val="accent1">
                  <a:alpha val="66670"/>
                </a:scheme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04" name="Google Shape;404;g2cf2d03ddae_0_2525"/>
            <p:cNvSpPr/>
            <p:nvPr/>
          </p:nvSpPr>
          <p:spPr>
            <a:xfrm>
              <a:off x="7557897" y="2823590"/>
              <a:ext cx="322706" cy="857440"/>
            </a:xfrm>
            <a:custGeom>
              <a:rect b="b" l="l" r="r" t="t"/>
              <a:pathLst>
                <a:path extrusionOk="0" h="857440" w="322706">
                  <a:moveTo>
                    <a:pt x="20098" y="824293"/>
                  </a:moveTo>
                  <a:lnTo>
                    <a:pt x="20098" y="561213"/>
                  </a:lnTo>
                  <a:lnTo>
                    <a:pt x="309563" y="271748"/>
                  </a:lnTo>
                  <a:lnTo>
                    <a:pt x="309563" y="33147"/>
                  </a:lnTo>
                  <a:cubicBezTo>
                    <a:pt x="317087" y="31528"/>
                    <a:pt x="322707" y="24860"/>
                    <a:pt x="322707" y="16764"/>
                  </a:cubicBezTo>
                  <a:cubicBezTo>
                    <a:pt x="322707" y="7525"/>
                    <a:pt x="315182" y="0"/>
                    <a:pt x="305943" y="0"/>
                  </a:cubicBezTo>
                  <a:cubicBezTo>
                    <a:pt x="296704" y="0"/>
                    <a:pt x="289179" y="7525"/>
                    <a:pt x="289179" y="16764"/>
                  </a:cubicBezTo>
                  <a:cubicBezTo>
                    <a:pt x="289179" y="24765"/>
                    <a:pt x="294799" y="31432"/>
                    <a:pt x="302323" y="33147"/>
                  </a:cubicBezTo>
                  <a:lnTo>
                    <a:pt x="302323" y="268796"/>
                  </a:lnTo>
                  <a:lnTo>
                    <a:pt x="12859" y="558260"/>
                  </a:lnTo>
                  <a:lnTo>
                    <a:pt x="12859" y="824389"/>
                  </a:lnTo>
                  <a:cubicBezTo>
                    <a:pt x="5524" y="826103"/>
                    <a:pt x="0" y="832771"/>
                    <a:pt x="0" y="840676"/>
                  </a:cubicBezTo>
                  <a:cubicBezTo>
                    <a:pt x="0" y="849916"/>
                    <a:pt x="7525" y="857441"/>
                    <a:pt x="16764" y="857441"/>
                  </a:cubicBezTo>
                  <a:cubicBezTo>
                    <a:pt x="26003" y="857441"/>
                    <a:pt x="33528" y="849916"/>
                    <a:pt x="33528" y="840676"/>
                  </a:cubicBezTo>
                  <a:cubicBezTo>
                    <a:pt x="33528" y="832580"/>
                    <a:pt x="27718" y="825818"/>
                    <a:pt x="20098" y="824293"/>
                  </a:cubicBezTo>
                  <a:close/>
                </a:path>
              </a:pathLst>
            </a:custGeom>
            <a:solidFill>
              <a:schemeClr val="accent1"/>
            </a:solidFill>
            <a:ln>
              <a:noFill/>
            </a:ln>
            <a:effectLst>
              <a:outerShdw blurRad="200025" rotWithShape="0" algn="bl" dir="5400000" dist="19050">
                <a:schemeClr val="accent1">
                  <a:alpha val="66670"/>
                </a:scheme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pic>
        <p:nvPicPr>
          <p:cNvPr id="405" name="Google Shape;405;g2cf2d03ddae_0_2525"/>
          <p:cNvPicPr preferRelativeResize="0"/>
          <p:nvPr/>
        </p:nvPicPr>
        <p:blipFill>
          <a:blip r:embed="rId3">
            <a:alphaModFix/>
          </a:blip>
          <a:stretch>
            <a:fillRect/>
          </a:stretch>
        </p:blipFill>
        <p:spPr>
          <a:xfrm>
            <a:off x="281000" y="2918125"/>
            <a:ext cx="2569599" cy="2154800"/>
          </a:xfrm>
          <a:prstGeom prst="rect">
            <a:avLst/>
          </a:prstGeom>
          <a:noFill/>
          <a:ln>
            <a:noFill/>
          </a:ln>
        </p:spPr>
      </p:pic>
      <p:pic>
        <p:nvPicPr>
          <p:cNvPr id="406" name="Google Shape;406;g2cf2d03ddae_0_2525"/>
          <p:cNvPicPr preferRelativeResize="0"/>
          <p:nvPr/>
        </p:nvPicPr>
        <p:blipFill>
          <a:blip r:embed="rId4">
            <a:alphaModFix/>
          </a:blip>
          <a:stretch>
            <a:fillRect/>
          </a:stretch>
        </p:blipFill>
        <p:spPr>
          <a:xfrm>
            <a:off x="3491800" y="3102125"/>
            <a:ext cx="5089964" cy="15816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sp>
        <p:nvSpPr>
          <p:cNvPr id="411" name="Google Shape;411;g2cf2d03ddae_0_2755"/>
          <p:cNvSpPr txBox="1"/>
          <p:nvPr>
            <p:ph type="title"/>
          </p:nvPr>
        </p:nvSpPr>
        <p:spPr>
          <a:xfrm>
            <a:off x="409525" y="291600"/>
            <a:ext cx="3866400" cy="5727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3400"/>
              <a:buNone/>
            </a:pPr>
            <a:r>
              <a:rPr lang="en"/>
              <a:t>Model</a:t>
            </a:r>
            <a:endParaRPr/>
          </a:p>
        </p:txBody>
      </p:sp>
      <p:sp>
        <p:nvSpPr>
          <p:cNvPr id="412" name="Google Shape;412;g2cf2d03ddae_0_2755"/>
          <p:cNvSpPr txBox="1"/>
          <p:nvPr>
            <p:ph idx="1" type="body"/>
          </p:nvPr>
        </p:nvSpPr>
        <p:spPr>
          <a:xfrm>
            <a:off x="907550" y="864300"/>
            <a:ext cx="7769400" cy="1581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400"/>
              <a:buNone/>
            </a:pPr>
            <a:r>
              <a:rPr b="1" lang="en" sz="1200"/>
              <a:t>Music Recommendation system-</a:t>
            </a:r>
            <a:endParaRPr b="1" sz="1200"/>
          </a:p>
          <a:p>
            <a:pPr indent="-304800" lvl="0" marL="457200" rtl="0" algn="l">
              <a:spcBef>
                <a:spcPts val="0"/>
              </a:spcBef>
              <a:spcAft>
                <a:spcPts val="0"/>
              </a:spcAft>
              <a:buSzPts val="1200"/>
              <a:buChar char="⏣"/>
            </a:pPr>
            <a:r>
              <a:rPr lang="en" sz="1200"/>
              <a:t>T. Gorasiya, A. Gore, D. Ingale and M. Trivedi, "Music Recommendation based on Facial Expression using Deep Learning," 2022 7th International Conference on Communication and Electronics Systems (ICCES), Coimbatore, India, 2022, pp. 1159-1165, doi: 10.1109/ICCES54183.2022.9835929</a:t>
            </a:r>
            <a:endParaRPr sz="1200"/>
          </a:p>
          <a:p>
            <a:pPr indent="-304800" lvl="0" marL="457200" rtl="0" algn="l">
              <a:lnSpc>
                <a:spcPct val="115000"/>
              </a:lnSpc>
              <a:spcBef>
                <a:spcPts val="0"/>
              </a:spcBef>
              <a:spcAft>
                <a:spcPts val="0"/>
              </a:spcAft>
              <a:buSzPts val="1200"/>
              <a:buChar char="⏣"/>
            </a:pPr>
            <a:r>
              <a:rPr lang="en" sz="1200"/>
              <a:t>James, H. I., Arnold, J. J. A., Ruban, J. M. M., Tamilarasan, M., &amp; Saranya, R. (2019). Emotion based music recommendation system. Emotion, 6(03).</a:t>
            </a:r>
            <a:endParaRPr sz="1200"/>
          </a:p>
        </p:txBody>
      </p:sp>
      <p:grpSp>
        <p:nvGrpSpPr>
          <p:cNvPr id="413" name="Google Shape;413;g2cf2d03ddae_0_2755"/>
          <p:cNvGrpSpPr/>
          <p:nvPr/>
        </p:nvGrpSpPr>
        <p:grpSpPr>
          <a:xfrm rot="5400000">
            <a:off x="8633357" y="-1613970"/>
            <a:ext cx="2029371" cy="4383847"/>
            <a:chOff x="7350442" y="2608992"/>
            <a:chExt cx="777239" cy="1673160"/>
          </a:xfrm>
        </p:grpSpPr>
        <p:sp>
          <p:nvSpPr>
            <p:cNvPr id="414" name="Google Shape;414;g2cf2d03ddae_0_2755"/>
            <p:cNvSpPr/>
            <p:nvPr/>
          </p:nvSpPr>
          <p:spPr>
            <a:xfrm>
              <a:off x="7486745" y="2608992"/>
              <a:ext cx="300894" cy="898874"/>
            </a:xfrm>
            <a:custGeom>
              <a:rect b="b" l="l" r="r" t="t"/>
              <a:pathLst>
                <a:path extrusionOk="0" h="898874" w="300894">
                  <a:moveTo>
                    <a:pt x="16764" y="858488"/>
                  </a:moveTo>
                  <a:cubicBezTo>
                    <a:pt x="7334" y="860203"/>
                    <a:pt x="0" y="868585"/>
                    <a:pt x="0" y="878491"/>
                  </a:cubicBezTo>
                  <a:cubicBezTo>
                    <a:pt x="0" y="889730"/>
                    <a:pt x="9144" y="898874"/>
                    <a:pt x="20288" y="898874"/>
                  </a:cubicBezTo>
                  <a:cubicBezTo>
                    <a:pt x="31528" y="898874"/>
                    <a:pt x="40672" y="889730"/>
                    <a:pt x="40672" y="878491"/>
                  </a:cubicBezTo>
                  <a:cubicBezTo>
                    <a:pt x="40672" y="868585"/>
                    <a:pt x="33433" y="860203"/>
                    <a:pt x="23908" y="858488"/>
                  </a:cubicBezTo>
                  <a:lnTo>
                    <a:pt x="23908" y="733997"/>
                  </a:lnTo>
                  <a:lnTo>
                    <a:pt x="300895" y="457009"/>
                  </a:lnTo>
                  <a:lnTo>
                    <a:pt x="300895" y="0"/>
                  </a:lnTo>
                  <a:lnTo>
                    <a:pt x="293751" y="0"/>
                  </a:lnTo>
                  <a:lnTo>
                    <a:pt x="293751" y="454057"/>
                  </a:lnTo>
                  <a:lnTo>
                    <a:pt x="16764" y="731044"/>
                  </a:lnTo>
                  <a:lnTo>
                    <a:pt x="16764" y="858488"/>
                  </a:lnTo>
                  <a:close/>
                  <a:moveTo>
                    <a:pt x="33528" y="878491"/>
                  </a:moveTo>
                  <a:cubicBezTo>
                    <a:pt x="33528" y="885825"/>
                    <a:pt x="27622" y="891730"/>
                    <a:pt x="20288" y="891730"/>
                  </a:cubicBezTo>
                  <a:cubicBezTo>
                    <a:pt x="13049" y="891730"/>
                    <a:pt x="7144" y="885825"/>
                    <a:pt x="7144" y="878491"/>
                  </a:cubicBezTo>
                  <a:cubicBezTo>
                    <a:pt x="7144" y="872490"/>
                    <a:pt x="11239" y="867347"/>
                    <a:pt x="16764" y="865918"/>
                  </a:cubicBezTo>
                  <a:cubicBezTo>
                    <a:pt x="17907" y="865537"/>
                    <a:pt x="19050" y="865346"/>
                    <a:pt x="20288" y="865346"/>
                  </a:cubicBezTo>
                  <a:cubicBezTo>
                    <a:pt x="21526" y="865346"/>
                    <a:pt x="22765" y="865537"/>
                    <a:pt x="23908" y="865918"/>
                  </a:cubicBezTo>
                  <a:cubicBezTo>
                    <a:pt x="29527" y="867442"/>
                    <a:pt x="33528" y="872490"/>
                    <a:pt x="33528" y="878491"/>
                  </a:cubicBezTo>
                  <a:close/>
                </a:path>
              </a:pathLst>
            </a:custGeom>
            <a:solidFill>
              <a:schemeClr val="accent1"/>
            </a:solidFill>
            <a:ln>
              <a:noFill/>
            </a:ln>
            <a:effectLst>
              <a:outerShdw blurRad="200025" rotWithShape="0" algn="bl" dir="5400000" dist="19050">
                <a:schemeClr val="accent1">
                  <a:alpha val="66670"/>
                </a:scheme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15" name="Google Shape;415;g2cf2d03ddae_0_2755"/>
            <p:cNvSpPr/>
            <p:nvPr/>
          </p:nvSpPr>
          <p:spPr>
            <a:xfrm>
              <a:off x="7430357" y="3185731"/>
              <a:ext cx="149161" cy="440054"/>
            </a:xfrm>
            <a:custGeom>
              <a:rect b="b" l="l" r="r" t="t"/>
              <a:pathLst>
                <a:path extrusionOk="0" h="440054" w="149161">
                  <a:moveTo>
                    <a:pt x="123349" y="30861"/>
                  </a:moveTo>
                  <a:cubicBezTo>
                    <a:pt x="125921" y="32575"/>
                    <a:pt x="129064" y="33528"/>
                    <a:pt x="132397" y="33528"/>
                  </a:cubicBezTo>
                  <a:cubicBezTo>
                    <a:pt x="141637" y="33528"/>
                    <a:pt x="149162" y="26003"/>
                    <a:pt x="149162" y="16764"/>
                  </a:cubicBezTo>
                  <a:cubicBezTo>
                    <a:pt x="149162" y="7525"/>
                    <a:pt x="141637" y="0"/>
                    <a:pt x="132397" y="0"/>
                  </a:cubicBezTo>
                  <a:cubicBezTo>
                    <a:pt x="123158" y="0"/>
                    <a:pt x="115634" y="7525"/>
                    <a:pt x="115634" y="16764"/>
                  </a:cubicBezTo>
                  <a:cubicBezTo>
                    <a:pt x="115634" y="20098"/>
                    <a:pt x="116586" y="23146"/>
                    <a:pt x="118301" y="25813"/>
                  </a:cubicBezTo>
                  <a:lnTo>
                    <a:pt x="16764" y="127349"/>
                  </a:lnTo>
                  <a:lnTo>
                    <a:pt x="16764" y="399669"/>
                  </a:lnTo>
                  <a:cubicBezTo>
                    <a:pt x="7334" y="401384"/>
                    <a:pt x="0" y="409765"/>
                    <a:pt x="0" y="419671"/>
                  </a:cubicBezTo>
                  <a:cubicBezTo>
                    <a:pt x="0" y="430911"/>
                    <a:pt x="9144" y="440055"/>
                    <a:pt x="20288" y="440055"/>
                  </a:cubicBezTo>
                  <a:cubicBezTo>
                    <a:pt x="31528" y="440055"/>
                    <a:pt x="40672" y="430911"/>
                    <a:pt x="40672" y="419671"/>
                  </a:cubicBezTo>
                  <a:cubicBezTo>
                    <a:pt x="40672" y="409765"/>
                    <a:pt x="33433" y="401384"/>
                    <a:pt x="23908" y="399669"/>
                  </a:cubicBezTo>
                  <a:lnTo>
                    <a:pt x="23908" y="130302"/>
                  </a:lnTo>
                  <a:lnTo>
                    <a:pt x="123349" y="30861"/>
                  </a:lnTo>
                  <a:close/>
                  <a:moveTo>
                    <a:pt x="33623" y="419671"/>
                  </a:moveTo>
                  <a:cubicBezTo>
                    <a:pt x="33623" y="427006"/>
                    <a:pt x="27718" y="432911"/>
                    <a:pt x="20384" y="432911"/>
                  </a:cubicBezTo>
                  <a:cubicBezTo>
                    <a:pt x="13145" y="432911"/>
                    <a:pt x="7239" y="427006"/>
                    <a:pt x="7239" y="419671"/>
                  </a:cubicBezTo>
                  <a:cubicBezTo>
                    <a:pt x="7239" y="413671"/>
                    <a:pt x="11335" y="408527"/>
                    <a:pt x="16859" y="407098"/>
                  </a:cubicBezTo>
                  <a:cubicBezTo>
                    <a:pt x="18002" y="406717"/>
                    <a:pt x="19145" y="406527"/>
                    <a:pt x="20384" y="406527"/>
                  </a:cubicBezTo>
                  <a:cubicBezTo>
                    <a:pt x="21622" y="406527"/>
                    <a:pt x="22860" y="406717"/>
                    <a:pt x="24003" y="407098"/>
                  </a:cubicBezTo>
                  <a:cubicBezTo>
                    <a:pt x="29623" y="408622"/>
                    <a:pt x="33623" y="413671"/>
                    <a:pt x="33623" y="419671"/>
                  </a:cubicBezTo>
                  <a:close/>
                </a:path>
              </a:pathLst>
            </a:custGeom>
            <a:solidFill>
              <a:schemeClr val="accent1"/>
            </a:solidFill>
            <a:ln>
              <a:noFill/>
            </a:ln>
            <a:effectLst>
              <a:outerShdw blurRad="200025" rotWithShape="0" algn="bl" dir="5400000" dist="19050">
                <a:schemeClr val="accent1">
                  <a:alpha val="66670"/>
                </a:scheme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16" name="Google Shape;416;g2cf2d03ddae_0_2755"/>
            <p:cNvSpPr/>
            <p:nvPr/>
          </p:nvSpPr>
          <p:spPr>
            <a:xfrm>
              <a:off x="7350442" y="2713767"/>
              <a:ext cx="389000" cy="777335"/>
            </a:xfrm>
            <a:custGeom>
              <a:rect b="b" l="l" r="r" t="t"/>
              <a:pathLst>
                <a:path extrusionOk="0" h="777335" w="389000">
                  <a:moveTo>
                    <a:pt x="297466" y="400812"/>
                  </a:moveTo>
                  <a:lnTo>
                    <a:pt x="188976" y="400812"/>
                  </a:lnTo>
                  <a:lnTo>
                    <a:pt x="16669" y="573024"/>
                  </a:lnTo>
                  <a:lnTo>
                    <a:pt x="16669" y="736949"/>
                  </a:lnTo>
                  <a:cubicBezTo>
                    <a:pt x="7144" y="738664"/>
                    <a:pt x="0" y="747046"/>
                    <a:pt x="0" y="757047"/>
                  </a:cubicBezTo>
                  <a:cubicBezTo>
                    <a:pt x="0" y="768191"/>
                    <a:pt x="9049" y="777335"/>
                    <a:pt x="20288" y="777335"/>
                  </a:cubicBezTo>
                  <a:cubicBezTo>
                    <a:pt x="31432" y="777335"/>
                    <a:pt x="40576" y="768191"/>
                    <a:pt x="40576" y="757047"/>
                  </a:cubicBezTo>
                  <a:cubicBezTo>
                    <a:pt x="40576" y="747046"/>
                    <a:pt x="33242" y="738664"/>
                    <a:pt x="23813" y="736949"/>
                  </a:cubicBezTo>
                  <a:lnTo>
                    <a:pt x="23813" y="575977"/>
                  </a:lnTo>
                  <a:lnTo>
                    <a:pt x="191929" y="407956"/>
                  </a:lnTo>
                  <a:lnTo>
                    <a:pt x="300418" y="407956"/>
                  </a:lnTo>
                  <a:lnTo>
                    <a:pt x="372237" y="336042"/>
                  </a:lnTo>
                  <a:lnTo>
                    <a:pt x="372237" y="40291"/>
                  </a:lnTo>
                  <a:cubicBezTo>
                    <a:pt x="381667" y="38576"/>
                    <a:pt x="389001" y="30289"/>
                    <a:pt x="389001" y="20288"/>
                  </a:cubicBezTo>
                  <a:cubicBezTo>
                    <a:pt x="389001" y="9049"/>
                    <a:pt x="379857" y="0"/>
                    <a:pt x="368713" y="0"/>
                  </a:cubicBezTo>
                  <a:cubicBezTo>
                    <a:pt x="357473" y="0"/>
                    <a:pt x="348329" y="9049"/>
                    <a:pt x="348329" y="20288"/>
                  </a:cubicBezTo>
                  <a:cubicBezTo>
                    <a:pt x="348329" y="30289"/>
                    <a:pt x="355568" y="38576"/>
                    <a:pt x="365093" y="40291"/>
                  </a:cubicBezTo>
                  <a:lnTo>
                    <a:pt x="365093" y="333089"/>
                  </a:lnTo>
                  <a:lnTo>
                    <a:pt x="297466" y="400812"/>
                  </a:lnTo>
                  <a:close/>
                  <a:moveTo>
                    <a:pt x="33433" y="757047"/>
                  </a:moveTo>
                  <a:cubicBezTo>
                    <a:pt x="33433" y="764286"/>
                    <a:pt x="27527" y="770192"/>
                    <a:pt x="20288" y="770192"/>
                  </a:cubicBezTo>
                  <a:cubicBezTo>
                    <a:pt x="13049" y="770192"/>
                    <a:pt x="7144" y="764286"/>
                    <a:pt x="7144" y="757047"/>
                  </a:cubicBezTo>
                  <a:cubicBezTo>
                    <a:pt x="7144" y="750951"/>
                    <a:pt x="11144" y="745903"/>
                    <a:pt x="16669" y="744379"/>
                  </a:cubicBezTo>
                  <a:cubicBezTo>
                    <a:pt x="17812" y="743998"/>
                    <a:pt x="19050" y="743807"/>
                    <a:pt x="20288" y="743807"/>
                  </a:cubicBezTo>
                  <a:cubicBezTo>
                    <a:pt x="21526" y="743807"/>
                    <a:pt x="22669" y="743998"/>
                    <a:pt x="23813" y="744379"/>
                  </a:cubicBezTo>
                  <a:cubicBezTo>
                    <a:pt x="29337" y="745808"/>
                    <a:pt x="33433" y="750951"/>
                    <a:pt x="33433" y="757047"/>
                  </a:cubicBezTo>
                  <a:close/>
                  <a:moveTo>
                    <a:pt x="355473" y="20288"/>
                  </a:moveTo>
                  <a:cubicBezTo>
                    <a:pt x="355473" y="13049"/>
                    <a:pt x="361379" y="7144"/>
                    <a:pt x="368713" y="7144"/>
                  </a:cubicBezTo>
                  <a:cubicBezTo>
                    <a:pt x="375952" y="7144"/>
                    <a:pt x="381857" y="13049"/>
                    <a:pt x="381857" y="20288"/>
                  </a:cubicBezTo>
                  <a:cubicBezTo>
                    <a:pt x="381857" y="26289"/>
                    <a:pt x="377761" y="31432"/>
                    <a:pt x="372237" y="32861"/>
                  </a:cubicBezTo>
                  <a:cubicBezTo>
                    <a:pt x="371094" y="33242"/>
                    <a:pt x="369951" y="33433"/>
                    <a:pt x="368713" y="33433"/>
                  </a:cubicBezTo>
                  <a:cubicBezTo>
                    <a:pt x="367474" y="33433"/>
                    <a:pt x="366236" y="33242"/>
                    <a:pt x="365093" y="32861"/>
                  </a:cubicBezTo>
                  <a:cubicBezTo>
                    <a:pt x="359473" y="31337"/>
                    <a:pt x="355473" y="26289"/>
                    <a:pt x="355473" y="20288"/>
                  </a:cubicBezTo>
                  <a:close/>
                </a:path>
              </a:pathLst>
            </a:custGeom>
            <a:solidFill>
              <a:schemeClr val="accent1"/>
            </a:solidFill>
            <a:ln>
              <a:noFill/>
            </a:ln>
            <a:effectLst>
              <a:outerShdw blurRad="200025" rotWithShape="0" algn="bl" dir="5400000" dist="19050">
                <a:schemeClr val="accent1">
                  <a:alpha val="66670"/>
                </a:scheme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17" name="Google Shape;417;g2cf2d03ddae_0_2755"/>
            <p:cNvSpPr/>
            <p:nvPr/>
          </p:nvSpPr>
          <p:spPr>
            <a:xfrm>
              <a:off x="7860696" y="2608992"/>
              <a:ext cx="266985" cy="1341405"/>
            </a:xfrm>
            <a:custGeom>
              <a:rect b="b" l="l" r="r" t="t"/>
              <a:pathLst>
                <a:path extrusionOk="0" h="1341405" w="266985">
                  <a:moveTo>
                    <a:pt x="266986" y="744569"/>
                  </a:moveTo>
                  <a:lnTo>
                    <a:pt x="266986" y="0"/>
                  </a:lnTo>
                  <a:lnTo>
                    <a:pt x="259842" y="0"/>
                  </a:lnTo>
                  <a:lnTo>
                    <a:pt x="259842" y="741617"/>
                  </a:lnTo>
                  <a:lnTo>
                    <a:pt x="13145" y="988314"/>
                  </a:lnTo>
                  <a:lnTo>
                    <a:pt x="13145" y="1308259"/>
                  </a:lnTo>
                  <a:cubicBezTo>
                    <a:pt x="5620" y="1309878"/>
                    <a:pt x="0" y="1316546"/>
                    <a:pt x="0" y="1324642"/>
                  </a:cubicBezTo>
                  <a:cubicBezTo>
                    <a:pt x="0" y="1333881"/>
                    <a:pt x="7525" y="1341406"/>
                    <a:pt x="16764" y="1341406"/>
                  </a:cubicBezTo>
                  <a:cubicBezTo>
                    <a:pt x="26003" y="1341406"/>
                    <a:pt x="33528" y="1333881"/>
                    <a:pt x="33528" y="1324642"/>
                  </a:cubicBezTo>
                  <a:cubicBezTo>
                    <a:pt x="33528" y="1316641"/>
                    <a:pt x="27908" y="1309973"/>
                    <a:pt x="20384" y="1308259"/>
                  </a:cubicBezTo>
                  <a:lnTo>
                    <a:pt x="20384" y="991267"/>
                  </a:lnTo>
                  <a:lnTo>
                    <a:pt x="266986" y="744569"/>
                  </a:lnTo>
                  <a:close/>
                </a:path>
              </a:pathLst>
            </a:custGeom>
            <a:solidFill>
              <a:schemeClr val="accent1"/>
            </a:solidFill>
            <a:ln>
              <a:noFill/>
            </a:ln>
            <a:effectLst>
              <a:outerShdw blurRad="200025" rotWithShape="0" algn="bl" dir="5400000" dist="19050">
                <a:schemeClr val="accent1">
                  <a:alpha val="66670"/>
                </a:scheme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18" name="Google Shape;418;g2cf2d03ddae_0_2755"/>
            <p:cNvSpPr/>
            <p:nvPr/>
          </p:nvSpPr>
          <p:spPr>
            <a:xfrm>
              <a:off x="7616094" y="2608992"/>
              <a:ext cx="370998" cy="1562195"/>
            </a:xfrm>
            <a:custGeom>
              <a:rect b="b" l="l" r="r" t="t"/>
              <a:pathLst>
                <a:path extrusionOk="0" h="1562195" w="370998">
                  <a:moveTo>
                    <a:pt x="158496" y="1521905"/>
                  </a:moveTo>
                  <a:lnTo>
                    <a:pt x="158496" y="1225868"/>
                  </a:lnTo>
                  <a:lnTo>
                    <a:pt x="95155" y="1162431"/>
                  </a:lnTo>
                  <a:lnTo>
                    <a:pt x="95155" y="939070"/>
                  </a:lnTo>
                  <a:lnTo>
                    <a:pt x="156210" y="878014"/>
                  </a:lnTo>
                  <a:lnTo>
                    <a:pt x="156210" y="839534"/>
                  </a:lnTo>
                  <a:lnTo>
                    <a:pt x="317659" y="678085"/>
                  </a:lnTo>
                  <a:cubicBezTo>
                    <a:pt x="320897" y="680466"/>
                    <a:pt x="324898" y="681800"/>
                    <a:pt x="329184" y="681800"/>
                  </a:cubicBezTo>
                  <a:cubicBezTo>
                    <a:pt x="340423" y="681800"/>
                    <a:pt x="349568" y="672655"/>
                    <a:pt x="349568" y="661511"/>
                  </a:cubicBezTo>
                  <a:cubicBezTo>
                    <a:pt x="349568" y="650272"/>
                    <a:pt x="340423" y="641128"/>
                    <a:pt x="329184" y="641128"/>
                  </a:cubicBezTo>
                  <a:cubicBezTo>
                    <a:pt x="318040" y="641128"/>
                    <a:pt x="308896" y="650272"/>
                    <a:pt x="308896" y="661511"/>
                  </a:cubicBezTo>
                  <a:cubicBezTo>
                    <a:pt x="308896" y="665797"/>
                    <a:pt x="310229" y="669798"/>
                    <a:pt x="312611" y="673037"/>
                  </a:cubicBezTo>
                  <a:lnTo>
                    <a:pt x="267843" y="717804"/>
                  </a:lnTo>
                  <a:lnTo>
                    <a:pt x="267843" y="635413"/>
                  </a:lnTo>
                  <a:lnTo>
                    <a:pt x="370999" y="532257"/>
                  </a:lnTo>
                  <a:lnTo>
                    <a:pt x="370999" y="273844"/>
                  </a:lnTo>
                  <a:lnTo>
                    <a:pt x="319183" y="222028"/>
                  </a:lnTo>
                  <a:lnTo>
                    <a:pt x="319183" y="0"/>
                  </a:lnTo>
                  <a:lnTo>
                    <a:pt x="312039" y="0"/>
                  </a:lnTo>
                  <a:lnTo>
                    <a:pt x="312039" y="503777"/>
                  </a:lnTo>
                  <a:lnTo>
                    <a:pt x="16669" y="799147"/>
                  </a:lnTo>
                  <a:lnTo>
                    <a:pt x="16669" y="1479995"/>
                  </a:lnTo>
                  <a:cubicBezTo>
                    <a:pt x="7144" y="1481709"/>
                    <a:pt x="0" y="1490091"/>
                    <a:pt x="0" y="1500092"/>
                  </a:cubicBezTo>
                  <a:cubicBezTo>
                    <a:pt x="0" y="1511237"/>
                    <a:pt x="9049" y="1520381"/>
                    <a:pt x="20288" y="1520381"/>
                  </a:cubicBezTo>
                  <a:cubicBezTo>
                    <a:pt x="31528" y="1520381"/>
                    <a:pt x="40577" y="1511237"/>
                    <a:pt x="40577" y="1500092"/>
                  </a:cubicBezTo>
                  <a:cubicBezTo>
                    <a:pt x="40577" y="1490091"/>
                    <a:pt x="33338" y="1481709"/>
                    <a:pt x="23813" y="1479995"/>
                  </a:cubicBezTo>
                  <a:lnTo>
                    <a:pt x="23813" y="802100"/>
                  </a:lnTo>
                  <a:lnTo>
                    <a:pt x="319183" y="506730"/>
                  </a:lnTo>
                  <a:lnTo>
                    <a:pt x="319183" y="232124"/>
                  </a:lnTo>
                  <a:lnTo>
                    <a:pt x="363855" y="276796"/>
                  </a:lnTo>
                  <a:lnTo>
                    <a:pt x="363855" y="529304"/>
                  </a:lnTo>
                  <a:lnTo>
                    <a:pt x="260699" y="632460"/>
                  </a:lnTo>
                  <a:lnTo>
                    <a:pt x="260699" y="724948"/>
                  </a:lnTo>
                  <a:lnTo>
                    <a:pt x="260699" y="724948"/>
                  </a:lnTo>
                  <a:lnTo>
                    <a:pt x="149066" y="836485"/>
                  </a:lnTo>
                  <a:lnTo>
                    <a:pt x="149066" y="874967"/>
                  </a:lnTo>
                  <a:lnTo>
                    <a:pt x="95155" y="928973"/>
                  </a:lnTo>
                  <a:lnTo>
                    <a:pt x="95155" y="821341"/>
                  </a:lnTo>
                  <a:lnTo>
                    <a:pt x="178498" y="738092"/>
                  </a:lnTo>
                  <a:cubicBezTo>
                    <a:pt x="181737" y="740473"/>
                    <a:pt x="185738" y="741807"/>
                    <a:pt x="190024" y="741807"/>
                  </a:cubicBezTo>
                  <a:cubicBezTo>
                    <a:pt x="201263" y="741807"/>
                    <a:pt x="210312" y="732663"/>
                    <a:pt x="210312" y="721423"/>
                  </a:cubicBezTo>
                  <a:cubicBezTo>
                    <a:pt x="210312" y="710279"/>
                    <a:pt x="201263" y="701135"/>
                    <a:pt x="190024" y="701135"/>
                  </a:cubicBezTo>
                  <a:cubicBezTo>
                    <a:pt x="178784" y="701135"/>
                    <a:pt x="169736" y="710279"/>
                    <a:pt x="169736" y="721423"/>
                  </a:cubicBezTo>
                  <a:cubicBezTo>
                    <a:pt x="169736" y="725805"/>
                    <a:pt x="171069" y="729805"/>
                    <a:pt x="173355" y="733044"/>
                  </a:cubicBezTo>
                  <a:lnTo>
                    <a:pt x="88011" y="818388"/>
                  </a:lnTo>
                  <a:lnTo>
                    <a:pt x="88011" y="1165384"/>
                  </a:lnTo>
                  <a:lnTo>
                    <a:pt x="151352" y="1228820"/>
                  </a:lnTo>
                  <a:lnTo>
                    <a:pt x="151352" y="1521905"/>
                  </a:lnTo>
                  <a:cubicBezTo>
                    <a:pt x="141732" y="1523524"/>
                    <a:pt x="134493" y="1531906"/>
                    <a:pt x="134493" y="1541907"/>
                  </a:cubicBezTo>
                  <a:cubicBezTo>
                    <a:pt x="134493" y="1553147"/>
                    <a:pt x="143542" y="1562195"/>
                    <a:pt x="154781" y="1562195"/>
                  </a:cubicBezTo>
                  <a:cubicBezTo>
                    <a:pt x="166021" y="1562195"/>
                    <a:pt x="175070" y="1553147"/>
                    <a:pt x="175070" y="1541907"/>
                  </a:cubicBezTo>
                  <a:cubicBezTo>
                    <a:pt x="175070" y="1532001"/>
                    <a:pt x="167926" y="1523714"/>
                    <a:pt x="158496" y="1521905"/>
                  </a:cubicBezTo>
                  <a:close/>
                  <a:moveTo>
                    <a:pt x="316039" y="661511"/>
                  </a:moveTo>
                  <a:cubicBezTo>
                    <a:pt x="316039" y="654177"/>
                    <a:pt x="321945" y="648272"/>
                    <a:pt x="329184" y="648272"/>
                  </a:cubicBezTo>
                  <a:cubicBezTo>
                    <a:pt x="336518" y="648272"/>
                    <a:pt x="342424" y="654177"/>
                    <a:pt x="342424" y="661511"/>
                  </a:cubicBezTo>
                  <a:cubicBezTo>
                    <a:pt x="342424" y="668750"/>
                    <a:pt x="336518" y="674656"/>
                    <a:pt x="329184" y="674656"/>
                  </a:cubicBezTo>
                  <a:cubicBezTo>
                    <a:pt x="326898" y="674656"/>
                    <a:pt x="324707" y="674084"/>
                    <a:pt x="322802" y="672941"/>
                  </a:cubicBezTo>
                  <a:cubicBezTo>
                    <a:pt x="320707" y="671798"/>
                    <a:pt x="318897" y="669988"/>
                    <a:pt x="317754" y="667893"/>
                  </a:cubicBezTo>
                  <a:cubicBezTo>
                    <a:pt x="316611" y="665988"/>
                    <a:pt x="316039" y="663797"/>
                    <a:pt x="316039" y="661511"/>
                  </a:cubicBezTo>
                  <a:close/>
                  <a:moveTo>
                    <a:pt x="33433" y="1500092"/>
                  </a:moveTo>
                  <a:cubicBezTo>
                    <a:pt x="33433" y="1507331"/>
                    <a:pt x="27527" y="1513237"/>
                    <a:pt x="20288" y="1513237"/>
                  </a:cubicBezTo>
                  <a:cubicBezTo>
                    <a:pt x="13049" y="1513237"/>
                    <a:pt x="7144" y="1507331"/>
                    <a:pt x="7144" y="1500092"/>
                  </a:cubicBezTo>
                  <a:cubicBezTo>
                    <a:pt x="7144" y="1493996"/>
                    <a:pt x="11144" y="1488948"/>
                    <a:pt x="16669" y="1487424"/>
                  </a:cubicBezTo>
                  <a:cubicBezTo>
                    <a:pt x="17812" y="1487043"/>
                    <a:pt x="19050" y="1486853"/>
                    <a:pt x="20288" y="1486853"/>
                  </a:cubicBezTo>
                  <a:cubicBezTo>
                    <a:pt x="21527" y="1486853"/>
                    <a:pt x="22670" y="1487043"/>
                    <a:pt x="23813" y="1487424"/>
                  </a:cubicBezTo>
                  <a:cubicBezTo>
                    <a:pt x="29337" y="1488853"/>
                    <a:pt x="33433" y="1493996"/>
                    <a:pt x="33433" y="1500092"/>
                  </a:cubicBezTo>
                  <a:close/>
                  <a:moveTo>
                    <a:pt x="176879" y="721423"/>
                  </a:moveTo>
                  <a:cubicBezTo>
                    <a:pt x="176879" y="714184"/>
                    <a:pt x="182785" y="708279"/>
                    <a:pt x="190024" y="708279"/>
                  </a:cubicBezTo>
                  <a:cubicBezTo>
                    <a:pt x="197263" y="708279"/>
                    <a:pt x="203168" y="714184"/>
                    <a:pt x="203168" y="721423"/>
                  </a:cubicBezTo>
                  <a:cubicBezTo>
                    <a:pt x="203168" y="728758"/>
                    <a:pt x="197263" y="734663"/>
                    <a:pt x="190024" y="734663"/>
                  </a:cubicBezTo>
                  <a:cubicBezTo>
                    <a:pt x="187738" y="734663"/>
                    <a:pt x="185547" y="734092"/>
                    <a:pt x="183642" y="732949"/>
                  </a:cubicBezTo>
                  <a:cubicBezTo>
                    <a:pt x="181546" y="731806"/>
                    <a:pt x="179737" y="730091"/>
                    <a:pt x="178594" y="727901"/>
                  </a:cubicBezTo>
                  <a:cubicBezTo>
                    <a:pt x="177451" y="725996"/>
                    <a:pt x="176879" y="723805"/>
                    <a:pt x="176879" y="721423"/>
                  </a:cubicBezTo>
                  <a:close/>
                  <a:moveTo>
                    <a:pt x="154781" y="1555052"/>
                  </a:moveTo>
                  <a:cubicBezTo>
                    <a:pt x="147542" y="1555052"/>
                    <a:pt x="141637" y="1549146"/>
                    <a:pt x="141637" y="1541907"/>
                  </a:cubicBezTo>
                  <a:cubicBezTo>
                    <a:pt x="141637" y="1535811"/>
                    <a:pt x="145733" y="1530763"/>
                    <a:pt x="151352" y="1529239"/>
                  </a:cubicBezTo>
                  <a:cubicBezTo>
                    <a:pt x="152495" y="1528953"/>
                    <a:pt x="153638" y="1528763"/>
                    <a:pt x="154781" y="1528763"/>
                  </a:cubicBezTo>
                  <a:cubicBezTo>
                    <a:pt x="156115" y="1528763"/>
                    <a:pt x="157353" y="1528953"/>
                    <a:pt x="158496" y="1529334"/>
                  </a:cubicBezTo>
                  <a:cubicBezTo>
                    <a:pt x="163925" y="1530953"/>
                    <a:pt x="167926" y="1536002"/>
                    <a:pt x="167926" y="1541907"/>
                  </a:cubicBezTo>
                  <a:cubicBezTo>
                    <a:pt x="167926" y="1549146"/>
                    <a:pt x="162020" y="1555052"/>
                    <a:pt x="154781" y="1555052"/>
                  </a:cubicBezTo>
                  <a:close/>
                </a:path>
              </a:pathLst>
            </a:custGeom>
            <a:solidFill>
              <a:schemeClr val="accent1"/>
            </a:solidFill>
            <a:ln>
              <a:noFill/>
            </a:ln>
            <a:effectLst>
              <a:outerShdw blurRad="200025" rotWithShape="0" algn="bl" dir="5400000" dist="19050">
                <a:schemeClr val="accent1">
                  <a:alpha val="66670"/>
                </a:scheme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19" name="Google Shape;419;g2cf2d03ddae_0_2755"/>
            <p:cNvSpPr/>
            <p:nvPr/>
          </p:nvSpPr>
          <p:spPr>
            <a:xfrm>
              <a:off x="7666005" y="3837621"/>
              <a:ext cx="75628" cy="444531"/>
            </a:xfrm>
            <a:custGeom>
              <a:rect b="b" l="l" r="r" t="t"/>
              <a:pathLst>
                <a:path extrusionOk="0" h="444531" w="75628">
                  <a:moveTo>
                    <a:pt x="58865" y="404146"/>
                  </a:moveTo>
                  <a:lnTo>
                    <a:pt x="58865" y="53816"/>
                  </a:lnTo>
                  <a:lnTo>
                    <a:pt x="30861" y="25813"/>
                  </a:lnTo>
                  <a:cubicBezTo>
                    <a:pt x="32576" y="23241"/>
                    <a:pt x="33528" y="20098"/>
                    <a:pt x="33528" y="16764"/>
                  </a:cubicBezTo>
                  <a:cubicBezTo>
                    <a:pt x="33528" y="7525"/>
                    <a:pt x="26003" y="0"/>
                    <a:pt x="16764" y="0"/>
                  </a:cubicBezTo>
                  <a:cubicBezTo>
                    <a:pt x="7525" y="0"/>
                    <a:pt x="0" y="7525"/>
                    <a:pt x="0" y="16764"/>
                  </a:cubicBezTo>
                  <a:cubicBezTo>
                    <a:pt x="0" y="26003"/>
                    <a:pt x="7525" y="33528"/>
                    <a:pt x="16764" y="33528"/>
                  </a:cubicBezTo>
                  <a:cubicBezTo>
                    <a:pt x="20098" y="33528"/>
                    <a:pt x="23146" y="32480"/>
                    <a:pt x="25813" y="30861"/>
                  </a:cubicBezTo>
                  <a:lnTo>
                    <a:pt x="25813" y="30861"/>
                  </a:lnTo>
                  <a:lnTo>
                    <a:pt x="51721" y="56769"/>
                  </a:lnTo>
                  <a:lnTo>
                    <a:pt x="51721" y="404146"/>
                  </a:lnTo>
                  <a:cubicBezTo>
                    <a:pt x="42196" y="405860"/>
                    <a:pt x="34957" y="414242"/>
                    <a:pt x="34957" y="424148"/>
                  </a:cubicBezTo>
                  <a:cubicBezTo>
                    <a:pt x="34957" y="435388"/>
                    <a:pt x="44101" y="444532"/>
                    <a:pt x="55341" y="444532"/>
                  </a:cubicBezTo>
                  <a:cubicBezTo>
                    <a:pt x="66485" y="444532"/>
                    <a:pt x="75629" y="435388"/>
                    <a:pt x="75629" y="424148"/>
                  </a:cubicBezTo>
                  <a:cubicBezTo>
                    <a:pt x="75629" y="414242"/>
                    <a:pt x="68294" y="405860"/>
                    <a:pt x="58865" y="404146"/>
                  </a:cubicBezTo>
                  <a:close/>
                  <a:moveTo>
                    <a:pt x="55341" y="437388"/>
                  </a:moveTo>
                  <a:cubicBezTo>
                    <a:pt x="48006" y="437388"/>
                    <a:pt x="42101" y="431483"/>
                    <a:pt x="42101" y="424148"/>
                  </a:cubicBezTo>
                  <a:cubicBezTo>
                    <a:pt x="42101" y="418147"/>
                    <a:pt x="46101" y="413099"/>
                    <a:pt x="51721" y="411575"/>
                  </a:cubicBezTo>
                  <a:cubicBezTo>
                    <a:pt x="52864" y="411194"/>
                    <a:pt x="54102" y="411004"/>
                    <a:pt x="55341" y="411004"/>
                  </a:cubicBezTo>
                  <a:cubicBezTo>
                    <a:pt x="56579" y="411004"/>
                    <a:pt x="57722" y="411194"/>
                    <a:pt x="58865" y="411575"/>
                  </a:cubicBezTo>
                  <a:cubicBezTo>
                    <a:pt x="64389" y="413004"/>
                    <a:pt x="68485" y="418147"/>
                    <a:pt x="68485" y="424148"/>
                  </a:cubicBezTo>
                  <a:cubicBezTo>
                    <a:pt x="68485" y="431483"/>
                    <a:pt x="62579" y="437388"/>
                    <a:pt x="55341" y="437388"/>
                  </a:cubicBezTo>
                  <a:close/>
                </a:path>
              </a:pathLst>
            </a:custGeom>
            <a:solidFill>
              <a:schemeClr val="accent1"/>
            </a:solidFill>
            <a:ln>
              <a:noFill/>
            </a:ln>
            <a:effectLst>
              <a:outerShdw blurRad="200025" rotWithShape="0" algn="bl" dir="5400000" dist="19050">
                <a:schemeClr val="accent1">
                  <a:alpha val="66670"/>
                </a:scheme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20" name="Google Shape;420;g2cf2d03ddae_0_2755"/>
            <p:cNvSpPr/>
            <p:nvPr/>
          </p:nvSpPr>
          <p:spPr>
            <a:xfrm>
              <a:off x="7350442" y="3539870"/>
              <a:ext cx="240982" cy="701039"/>
            </a:xfrm>
            <a:custGeom>
              <a:rect b="b" l="l" r="r" t="t"/>
              <a:pathLst>
                <a:path extrusionOk="0" h="701039" w="240982">
                  <a:moveTo>
                    <a:pt x="227838" y="667893"/>
                  </a:moveTo>
                  <a:lnTo>
                    <a:pt x="227838" y="410146"/>
                  </a:lnTo>
                  <a:lnTo>
                    <a:pt x="160210" y="342519"/>
                  </a:lnTo>
                  <a:lnTo>
                    <a:pt x="160210" y="214503"/>
                  </a:lnTo>
                  <a:cubicBezTo>
                    <a:pt x="169545" y="212693"/>
                    <a:pt x="176689" y="204407"/>
                    <a:pt x="176689" y="194596"/>
                  </a:cubicBezTo>
                  <a:cubicBezTo>
                    <a:pt x="176689" y="183356"/>
                    <a:pt x="167545" y="174308"/>
                    <a:pt x="156400" y="174308"/>
                  </a:cubicBezTo>
                  <a:cubicBezTo>
                    <a:pt x="145161" y="174308"/>
                    <a:pt x="136017" y="183356"/>
                    <a:pt x="136017" y="194596"/>
                  </a:cubicBezTo>
                  <a:cubicBezTo>
                    <a:pt x="136017" y="204597"/>
                    <a:pt x="143446" y="212979"/>
                    <a:pt x="153067" y="214598"/>
                  </a:cubicBezTo>
                  <a:lnTo>
                    <a:pt x="153067" y="345472"/>
                  </a:lnTo>
                  <a:lnTo>
                    <a:pt x="220694" y="413099"/>
                  </a:lnTo>
                  <a:lnTo>
                    <a:pt x="220694" y="493681"/>
                  </a:lnTo>
                  <a:lnTo>
                    <a:pt x="103441" y="376428"/>
                  </a:lnTo>
                  <a:lnTo>
                    <a:pt x="103441" y="216122"/>
                  </a:lnTo>
                  <a:lnTo>
                    <a:pt x="23813" y="136493"/>
                  </a:lnTo>
                  <a:lnTo>
                    <a:pt x="23813" y="40291"/>
                  </a:lnTo>
                  <a:cubicBezTo>
                    <a:pt x="33242" y="38576"/>
                    <a:pt x="40576" y="30290"/>
                    <a:pt x="40576" y="20288"/>
                  </a:cubicBezTo>
                  <a:cubicBezTo>
                    <a:pt x="40576" y="9144"/>
                    <a:pt x="31432" y="0"/>
                    <a:pt x="20288" y="0"/>
                  </a:cubicBezTo>
                  <a:cubicBezTo>
                    <a:pt x="9049" y="0"/>
                    <a:pt x="0" y="9144"/>
                    <a:pt x="0" y="20288"/>
                  </a:cubicBezTo>
                  <a:cubicBezTo>
                    <a:pt x="0" y="30290"/>
                    <a:pt x="7144" y="38576"/>
                    <a:pt x="16669" y="40291"/>
                  </a:cubicBezTo>
                  <a:lnTo>
                    <a:pt x="16669" y="139446"/>
                  </a:lnTo>
                  <a:lnTo>
                    <a:pt x="96298" y="219075"/>
                  </a:lnTo>
                  <a:lnTo>
                    <a:pt x="96298" y="379381"/>
                  </a:lnTo>
                  <a:lnTo>
                    <a:pt x="220694" y="503777"/>
                  </a:lnTo>
                  <a:lnTo>
                    <a:pt x="220694" y="667893"/>
                  </a:lnTo>
                  <a:cubicBezTo>
                    <a:pt x="213169" y="669512"/>
                    <a:pt x="207454" y="676180"/>
                    <a:pt x="207454" y="684276"/>
                  </a:cubicBezTo>
                  <a:cubicBezTo>
                    <a:pt x="207454" y="693515"/>
                    <a:pt x="214979" y="701040"/>
                    <a:pt x="224218" y="701040"/>
                  </a:cubicBezTo>
                  <a:cubicBezTo>
                    <a:pt x="233458" y="701040"/>
                    <a:pt x="240982" y="693515"/>
                    <a:pt x="240982" y="684276"/>
                  </a:cubicBezTo>
                  <a:cubicBezTo>
                    <a:pt x="240887" y="676275"/>
                    <a:pt x="235267" y="669608"/>
                    <a:pt x="227838" y="667893"/>
                  </a:cubicBezTo>
                  <a:close/>
                  <a:moveTo>
                    <a:pt x="143161" y="194596"/>
                  </a:moveTo>
                  <a:cubicBezTo>
                    <a:pt x="143161" y="187357"/>
                    <a:pt x="149066" y="181451"/>
                    <a:pt x="156400" y="181451"/>
                  </a:cubicBezTo>
                  <a:cubicBezTo>
                    <a:pt x="163639" y="181451"/>
                    <a:pt x="169545" y="187357"/>
                    <a:pt x="169545" y="194596"/>
                  </a:cubicBezTo>
                  <a:cubicBezTo>
                    <a:pt x="169545" y="200501"/>
                    <a:pt x="165640" y="205550"/>
                    <a:pt x="160210" y="207074"/>
                  </a:cubicBezTo>
                  <a:cubicBezTo>
                    <a:pt x="158972" y="207550"/>
                    <a:pt x="157734" y="207740"/>
                    <a:pt x="156400" y="207740"/>
                  </a:cubicBezTo>
                  <a:cubicBezTo>
                    <a:pt x="155257" y="207740"/>
                    <a:pt x="154114" y="207550"/>
                    <a:pt x="153067" y="207264"/>
                  </a:cubicBezTo>
                  <a:cubicBezTo>
                    <a:pt x="147352" y="205835"/>
                    <a:pt x="143161" y="200692"/>
                    <a:pt x="143161" y="194596"/>
                  </a:cubicBezTo>
                  <a:close/>
                  <a:moveTo>
                    <a:pt x="7144" y="20288"/>
                  </a:moveTo>
                  <a:cubicBezTo>
                    <a:pt x="7144" y="13049"/>
                    <a:pt x="13049" y="7144"/>
                    <a:pt x="20288" y="7144"/>
                  </a:cubicBezTo>
                  <a:cubicBezTo>
                    <a:pt x="27527" y="7144"/>
                    <a:pt x="33433" y="13049"/>
                    <a:pt x="33433" y="20288"/>
                  </a:cubicBezTo>
                  <a:cubicBezTo>
                    <a:pt x="33433" y="26289"/>
                    <a:pt x="29337" y="31433"/>
                    <a:pt x="23813" y="32861"/>
                  </a:cubicBezTo>
                  <a:cubicBezTo>
                    <a:pt x="22669" y="33242"/>
                    <a:pt x="21526" y="33433"/>
                    <a:pt x="20288" y="33433"/>
                  </a:cubicBezTo>
                  <a:cubicBezTo>
                    <a:pt x="19050" y="33433"/>
                    <a:pt x="17812" y="33242"/>
                    <a:pt x="16669" y="32861"/>
                  </a:cubicBezTo>
                  <a:cubicBezTo>
                    <a:pt x="11144" y="31337"/>
                    <a:pt x="7144" y="26289"/>
                    <a:pt x="7144" y="20288"/>
                  </a:cubicBezTo>
                  <a:close/>
                </a:path>
              </a:pathLst>
            </a:custGeom>
            <a:solidFill>
              <a:schemeClr val="accent1"/>
            </a:solidFill>
            <a:ln>
              <a:noFill/>
            </a:ln>
            <a:effectLst>
              <a:outerShdw blurRad="200025" rotWithShape="0" algn="bl" dir="5400000" dist="19050">
                <a:schemeClr val="accent1">
                  <a:alpha val="66670"/>
                </a:scheme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21" name="Google Shape;421;g2cf2d03ddae_0_2755"/>
            <p:cNvSpPr/>
            <p:nvPr/>
          </p:nvSpPr>
          <p:spPr>
            <a:xfrm>
              <a:off x="7557897" y="2823590"/>
              <a:ext cx="322706" cy="857440"/>
            </a:xfrm>
            <a:custGeom>
              <a:rect b="b" l="l" r="r" t="t"/>
              <a:pathLst>
                <a:path extrusionOk="0" h="857440" w="322706">
                  <a:moveTo>
                    <a:pt x="20098" y="824293"/>
                  </a:moveTo>
                  <a:lnTo>
                    <a:pt x="20098" y="561213"/>
                  </a:lnTo>
                  <a:lnTo>
                    <a:pt x="309563" y="271748"/>
                  </a:lnTo>
                  <a:lnTo>
                    <a:pt x="309563" y="33147"/>
                  </a:lnTo>
                  <a:cubicBezTo>
                    <a:pt x="317087" y="31528"/>
                    <a:pt x="322707" y="24860"/>
                    <a:pt x="322707" y="16764"/>
                  </a:cubicBezTo>
                  <a:cubicBezTo>
                    <a:pt x="322707" y="7525"/>
                    <a:pt x="315182" y="0"/>
                    <a:pt x="305943" y="0"/>
                  </a:cubicBezTo>
                  <a:cubicBezTo>
                    <a:pt x="296704" y="0"/>
                    <a:pt x="289179" y="7525"/>
                    <a:pt x="289179" y="16764"/>
                  </a:cubicBezTo>
                  <a:cubicBezTo>
                    <a:pt x="289179" y="24765"/>
                    <a:pt x="294799" y="31432"/>
                    <a:pt x="302323" y="33147"/>
                  </a:cubicBezTo>
                  <a:lnTo>
                    <a:pt x="302323" y="268796"/>
                  </a:lnTo>
                  <a:lnTo>
                    <a:pt x="12859" y="558260"/>
                  </a:lnTo>
                  <a:lnTo>
                    <a:pt x="12859" y="824389"/>
                  </a:lnTo>
                  <a:cubicBezTo>
                    <a:pt x="5524" y="826103"/>
                    <a:pt x="0" y="832771"/>
                    <a:pt x="0" y="840676"/>
                  </a:cubicBezTo>
                  <a:cubicBezTo>
                    <a:pt x="0" y="849916"/>
                    <a:pt x="7525" y="857441"/>
                    <a:pt x="16764" y="857441"/>
                  </a:cubicBezTo>
                  <a:cubicBezTo>
                    <a:pt x="26003" y="857441"/>
                    <a:pt x="33528" y="849916"/>
                    <a:pt x="33528" y="840676"/>
                  </a:cubicBezTo>
                  <a:cubicBezTo>
                    <a:pt x="33528" y="832580"/>
                    <a:pt x="27718" y="825818"/>
                    <a:pt x="20098" y="824293"/>
                  </a:cubicBezTo>
                  <a:close/>
                </a:path>
              </a:pathLst>
            </a:custGeom>
            <a:solidFill>
              <a:schemeClr val="accent1"/>
            </a:solidFill>
            <a:ln>
              <a:noFill/>
            </a:ln>
            <a:effectLst>
              <a:outerShdw blurRad="200025" rotWithShape="0" algn="bl" dir="5400000" dist="19050">
                <a:schemeClr val="accent1">
                  <a:alpha val="66670"/>
                </a:scheme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pic>
        <p:nvPicPr>
          <p:cNvPr id="422" name="Google Shape;422;g2cf2d03ddae_0_2755"/>
          <p:cNvPicPr preferRelativeResize="0"/>
          <p:nvPr/>
        </p:nvPicPr>
        <p:blipFill>
          <a:blip r:embed="rId3">
            <a:alphaModFix/>
          </a:blip>
          <a:stretch>
            <a:fillRect/>
          </a:stretch>
        </p:blipFill>
        <p:spPr>
          <a:xfrm>
            <a:off x="1436150" y="2658675"/>
            <a:ext cx="3677983" cy="2303001"/>
          </a:xfrm>
          <a:prstGeom prst="rect">
            <a:avLst/>
          </a:prstGeom>
          <a:noFill/>
          <a:ln>
            <a:noFill/>
          </a:ln>
        </p:spPr>
      </p:pic>
      <p:pic>
        <p:nvPicPr>
          <p:cNvPr id="423" name="Google Shape;423;g2cf2d03ddae_0_2755"/>
          <p:cNvPicPr preferRelativeResize="0"/>
          <p:nvPr/>
        </p:nvPicPr>
        <p:blipFill>
          <a:blip r:embed="rId4">
            <a:alphaModFix/>
          </a:blip>
          <a:stretch>
            <a:fillRect/>
          </a:stretch>
        </p:blipFill>
        <p:spPr>
          <a:xfrm>
            <a:off x="6331199" y="2201475"/>
            <a:ext cx="1757310" cy="27602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sp>
        <p:nvSpPr>
          <p:cNvPr id="428" name="Google Shape;428;g2cf2d03ddae_0_2985"/>
          <p:cNvSpPr txBox="1"/>
          <p:nvPr>
            <p:ph type="title"/>
          </p:nvPr>
        </p:nvSpPr>
        <p:spPr>
          <a:xfrm>
            <a:off x="573200" y="478650"/>
            <a:ext cx="3866400" cy="5727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3400"/>
              <a:buNone/>
            </a:pPr>
            <a:r>
              <a:rPr lang="en"/>
              <a:t>Some overview paper </a:t>
            </a:r>
            <a:endParaRPr/>
          </a:p>
        </p:txBody>
      </p:sp>
      <p:sp>
        <p:nvSpPr>
          <p:cNvPr id="429" name="Google Shape;429;g2cf2d03ddae_0_2985"/>
          <p:cNvSpPr txBox="1"/>
          <p:nvPr>
            <p:ph idx="1" type="body"/>
          </p:nvPr>
        </p:nvSpPr>
        <p:spPr>
          <a:xfrm>
            <a:off x="949350" y="1229550"/>
            <a:ext cx="7494000" cy="36186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SzPts val="1400"/>
              <a:buChar char="⏣"/>
            </a:pPr>
            <a:r>
              <a:rPr lang="en"/>
              <a:t>Cîrneanu, A.-L.; Popescu, D.; Iordache, D. New Trends in Emotion Recognition Using Image Analysis by Neural Networks, A Systematic Review. Sensors 2023, 23, 7092. </a:t>
            </a:r>
            <a:r>
              <a:rPr lang="en" u="sng">
                <a:solidFill>
                  <a:schemeClr val="hlink"/>
                </a:solidFill>
                <a:hlinkClick r:id="rId3"/>
              </a:rPr>
              <a:t>https://doi.org/10.3390/s2316709</a:t>
            </a:r>
            <a:endParaRPr/>
          </a:p>
          <a:p>
            <a:pPr indent="0" lvl="0" marL="457200" rtl="0" algn="l">
              <a:lnSpc>
                <a:spcPct val="115000"/>
              </a:lnSpc>
              <a:spcBef>
                <a:spcPts val="0"/>
              </a:spcBef>
              <a:spcAft>
                <a:spcPts val="0"/>
              </a:spcAft>
              <a:buSzPts val="1400"/>
              <a:buNone/>
            </a:pPr>
            <a:r>
              <a:t/>
            </a:r>
            <a:endParaRPr/>
          </a:p>
          <a:p>
            <a:pPr indent="-317500" lvl="0" marL="457200" rtl="0" algn="l">
              <a:lnSpc>
                <a:spcPct val="115000"/>
              </a:lnSpc>
              <a:spcBef>
                <a:spcPts val="0"/>
              </a:spcBef>
              <a:spcAft>
                <a:spcPts val="0"/>
              </a:spcAft>
              <a:buSzPts val="1400"/>
              <a:buChar char="⏣"/>
            </a:pPr>
            <a:r>
              <a:rPr lang="en"/>
              <a:t>X. Ben et al., "Video-Based Facial Micro-Expression Analysis: A Survey of Datasets, Features and Algorithms," in IEEE Transactions on Pattern Analysis and Machine Intelligence, vol. 44, no. 9, pp. 5826-5846, 1 Sept. 2022, doi: </a:t>
            </a:r>
            <a:r>
              <a:rPr lang="en" u="sng">
                <a:solidFill>
                  <a:schemeClr val="hlink"/>
                </a:solidFill>
                <a:hlinkClick r:id="rId4"/>
              </a:rPr>
              <a:t>10.1109/TPAMI.2021.3067464</a:t>
            </a:r>
            <a:endParaRPr/>
          </a:p>
          <a:p>
            <a:pPr indent="0" lvl="0" marL="457200" rtl="0" algn="l">
              <a:lnSpc>
                <a:spcPct val="115000"/>
              </a:lnSpc>
              <a:spcBef>
                <a:spcPts val="0"/>
              </a:spcBef>
              <a:spcAft>
                <a:spcPts val="0"/>
              </a:spcAft>
              <a:buNone/>
            </a:pPr>
            <a:r>
              <a:t/>
            </a:r>
            <a:endParaRPr/>
          </a:p>
          <a:p>
            <a:pPr indent="-317500" lvl="0" marL="457200" rtl="0" algn="l">
              <a:spcBef>
                <a:spcPts val="0"/>
              </a:spcBef>
              <a:spcAft>
                <a:spcPts val="0"/>
              </a:spcAft>
              <a:buSzPts val="1400"/>
              <a:buChar char="⏣"/>
            </a:pPr>
            <a:r>
              <a:rPr lang="en"/>
              <a:t>S. K. V, R. V. S, R. S, R. Ramalingam, S. M. N and Kiran, "A Comprehensive Overview on Musical Therapy Using Facial Expression Recognition," 2023 International Conference on Distributed Computing and Electrical Circuits and Electronics (ICDCECE), Ballar, India, 2023, pp. 1-5, doi: </a:t>
            </a:r>
            <a:r>
              <a:rPr lang="en" u="sng">
                <a:solidFill>
                  <a:schemeClr val="hlink"/>
                </a:solidFill>
                <a:hlinkClick r:id="rId5"/>
              </a:rPr>
              <a:t>10.1109/ICDCECE57866.2023.10151044</a:t>
            </a:r>
            <a:endParaRPr/>
          </a:p>
          <a:p>
            <a:pPr indent="0" lvl="0" marL="457200" rtl="0" algn="l">
              <a:lnSpc>
                <a:spcPct val="115000"/>
              </a:lnSpc>
              <a:spcBef>
                <a:spcPts val="0"/>
              </a:spcBef>
              <a:spcAft>
                <a:spcPts val="0"/>
              </a:spcAft>
              <a:buNone/>
            </a:pPr>
            <a:r>
              <a:t/>
            </a:r>
            <a:endParaRPr/>
          </a:p>
          <a:p>
            <a:pPr indent="0" lvl="0" marL="457200" rtl="0" algn="l">
              <a:lnSpc>
                <a:spcPct val="115000"/>
              </a:lnSpc>
              <a:spcBef>
                <a:spcPts val="0"/>
              </a:spcBef>
              <a:spcAft>
                <a:spcPts val="0"/>
              </a:spcAft>
              <a:buSzPts val="1400"/>
              <a:buNone/>
            </a:pPr>
            <a:r>
              <a:t/>
            </a:r>
            <a:endParaRPr/>
          </a:p>
        </p:txBody>
      </p:sp>
      <p:grpSp>
        <p:nvGrpSpPr>
          <p:cNvPr id="430" name="Google Shape;430;g2cf2d03ddae_0_2985"/>
          <p:cNvGrpSpPr/>
          <p:nvPr/>
        </p:nvGrpSpPr>
        <p:grpSpPr>
          <a:xfrm rot="5400000">
            <a:off x="7476082" y="-1237457"/>
            <a:ext cx="2029371" cy="4383847"/>
            <a:chOff x="7350442" y="2608992"/>
            <a:chExt cx="777239" cy="1673160"/>
          </a:xfrm>
        </p:grpSpPr>
        <p:sp>
          <p:nvSpPr>
            <p:cNvPr id="431" name="Google Shape;431;g2cf2d03ddae_0_2985"/>
            <p:cNvSpPr/>
            <p:nvPr/>
          </p:nvSpPr>
          <p:spPr>
            <a:xfrm>
              <a:off x="7486745" y="2608992"/>
              <a:ext cx="300894" cy="898874"/>
            </a:xfrm>
            <a:custGeom>
              <a:rect b="b" l="l" r="r" t="t"/>
              <a:pathLst>
                <a:path extrusionOk="0" h="898874" w="300894">
                  <a:moveTo>
                    <a:pt x="16764" y="858488"/>
                  </a:moveTo>
                  <a:cubicBezTo>
                    <a:pt x="7334" y="860203"/>
                    <a:pt x="0" y="868585"/>
                    <a:pt x="0" y="878491"/>
                  </a:cubicBezTo>
                  <a:cubicBezTo>
                    <a:pt x="0" y="889730"/>
                    <a:pt x="9144" y="898874"/>
                    <a:pt x="20288" y="898874"/>
                  </a:cubicBezTo>
                  <a:cubicBezTo>
                    <a:pt x="31528" y="898874"/>
                    <a:pt x="40672" y="889730"/>
                    <a:pt x="40672" y="878491"/>
                  </a:cubicBezTo>
                  <a:cubicBezTo>
                    <a:pt x="40672" y="868585"/>
                    <a:pt x="33433" y="860203"/>
                    <a:pt x="23908" y="858488"/>
                  </a:cubicBezTo>
                  <a:lnTo>
                    <a:pt x="23908" y="733997"/>
                  </a:lnTo>
                  <a:lnTo>
                    <a:pt x="300895" y="457009"/>
                  </a:lnTo>
                  <a:lnTo>
                    <a:pt x="300895" y="0"/>
                  </a:lnTo>
                  <a:lnTo>
                    <a:pt x="293751" y="0"/>
                  </a:lnTo>
                  <a:lnTo>
                    <a:pt x="293751" y="454057"/>
                  </a:lnTo>
                  <a:lnTo>
                    <a:pt x="16764" y="731044"/>
                  </a:lnTo>
                  <a:lnTo>
                    <a:pt x="16764" y="858488"/>
                  </a:lnTo>
                  <a:close/>
                  <a:moveTo>
                    <a:pt x="33528" y="878491"/>
                  </a:moveTo>
                  <a:cubicBezTo>
                    <a:pt x="33528" y="885825"/>
                    <a:pt x="27622" y="891730"/>
                    <a:pt x="20288" y="891730"/>
                  </a:cubicBezTo>
                  <a:cubicBezTo>
                    <a:pt x="13049" y="891730"/>
                    <a:pt x="7144" y="885825"/>
                    <a:pt x="7144" y="878491"/>
                  </a:cubicBezTo>
                  <a:cubicBezTo>
                    <a:pt x="7144" y="872490"/>
                    <a:pt x="11239" y="867347"/>
                    <a:pt x="16764" y="865918"/>
                  </a:cubicBezTo>
                  <a:cubicBezTo>
                    <a:pt x="17907" y="865537"/>
                    <a:pt x="19050" y="865346"/>
                    <a:pt x="20288" y="865346"/>
                  </a:cubicBezTo>
                  <a:cubicBezTo>
                    <a:pt x="21526" y="865346"/>
                    <a:pt x="22765" y="865537"/>
                    <a:pt x="23908" y="865918"/>
                  </a:cubicBezTo>
                  <a:cubicBezTo>
                    <a:pt x="29527" y="867442"/>
                    <a:pt x="33528" y="872490"/>
                    <a:pt x="33528" y="878491"/>
                  </a:cubicBezTo>
                  <a:close/>
                </a:path>
              </a:pathLst>
            </a:custGeom>
            <a:solidFill>
              <a:schemeClr val="accent1"/>
            </a:solidFill>
            <a:ln>
              <a:noFill/>
            </a:ln>
            <a:effectLst>
              <a:outerShdw blurRad="200025" rotWithShape="0" algn="bl" dir="5400000" dist="19050">
                <a:schemeClr val="accent1">
                  <a:alpha val="66670"/>
                </a:scheme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32" name="Google Shape;432;g2cf2d03ddae_0_2985"/>
            <p:cNvSpPr/>
            <p:nvPr/>
          </p:nvSpPr>
          <p:spPr>
            <a:xfrm>
              <a:off x="7430357" y="3185731"/>
              <a:ext cx="149161" cy="440054"/>
            </a:xfrm>
            <a:custGeom>
              <a:rect b="b" l="l" r="r" t="t"/>
              <a:pathLst>
                <a:path extrusionOk="0" h="440054" w="149161">
                  <a:moveTo>
                    <a:pt x="123349" y="30861"/>
                  </a:moveTo>
                  <a:cubicBezTo>
                    <a:pt x="125921" y="32575"/>
                    <a:pt x="129064" y="33528"/>
                    <a:pt x="132397" y="33528"/>
                  </a:cubicBezTo>
                  <a:cubicBezTo>
                    <a:pt x="141637" y="33528"/>
                    <a:pt x="149162" y="26003"/>
                    <a:pt x="149162" y="16764"/>
                  </a:cubicBezTo>
                  <a:cubicBezTo>
                    <a:pt x="149162" y="7525"/>
                    <a:pt x="141637" y="0"/>
                    <a:pt x="132397" y="0"/>
                  </a:cubicBezTo>
                  <a:cubicBezTo>
                    <a:pt x="123158" y="0"/>
                    <a:pt x="115634" y="7525"/>
                    <a:pt x="115634" y="16764"/>
                  </a:cubicBezTo>
                  <a:cubicBezTo>
                    <a:pt x="115634" y="20098"/>
                    <a:pt x="116586" y="23146"/>
                    <a:pt x="118301" y="25813"/>
                  </a:cubicBezTo>
                  <a:lnTo>
                    <a:pt x="16764" y="127349"/>
                  </a:lnTo>
                  <a:lnTo>
                    <a:pt x="16764" y="399669"/>
                  </a:lnTo>
                  <a:cubicBezTo>
                    <a:pt x="7334" y="401384"/>
                    <a:pt x="0" y="409765"/>
                    <a:pt x="0" y="419671"/>
                  </a:cubicBezTo>
                  <a:cubicBezTo>
                    <a:pt x="0" y="430911"/>
                    <a:pt x="9144" y="440055"/>
                    <a:pt x="20288" y="440055"/>
                  </a:cubicBezTo>
                  <a:cubicBezTo>
                    <a:pt x="31528" y="440055"/>
                    <a:pt x="40672" y="430911"/>
                    <a:pt x="40672" y="419671"/>
                  </a:cubicBezTo>
                  <a:cubicBezTo>
                    <a:pt x="40672" y="409765"/>
                    <a:pt x="33433" y="401384"/>
                    <a:pt x="23908" y="399669"/>
                  </a:cubicBezTo>
                  <a:lnTo>
                    <a:pt x="23908" y="130302"/>
                  </a:lnTo>
                  <a:lnTo>
                    <a:pt x="123349" y="30861"/>
                  </a:lnTo>
                  <a:close/>
                  <a:moveTo>
                    <a:pt x="33623" y="419671"/>
                  </a:moveTo>
                  <a:cubicBezTo>
                    <a:pt x="33623" y="427006"/>
                    <a:pt x="27718" y="432911"/>
                    <a:pt x="20384" y="432911"/>
                  </a:cubicBezTo>
                  <a:cubicBezTo>
                    <a:pt x="13145" y="432911"/>
                    <a:pt x="7239" y="427006"/>
                    <a:pt x="7239" y="419671"/>
                  </a:cubicBezTo>
                  <a:cubicBezTo>
                    <a:pt x="7239" y="413671"/>
                    <a:pt x="11335" y="408527"/>
                    <a:pt x="16859" y="407098"/>
                  </a:cubicBezTo>
                  <a:cubicBezTo>
                    <a:pt x="18002" y="406717"/>
                    <a:pt x="19145" y="406527"/>
                    <a:pt x="20384" y="406527"/>
                  </a:cubicBezTo>
                  <a:cubicBezTo>
                    <a:pt x="21622" y="406527"/>
                    <a:pt x="22860" y="406717"/>
                    <a:pt x="24003" y="407098"/>
                  </a:cubicBezTo>
                  <a:cubicBezTo>
                    <a:pt x="29623" y="408622"/>
                    <a:pt x="33623" y="413671"/>
                    <a:pt x="33623" y="419671"/>
                  </a:cubicBezTo>
                  <a:close/>
                </a:path>
              </a:pathLst>
            </a:custGeom>
            <a:solidFill>
              <a:schemeClr val="accent1"/>
            </a:solidFill>
            <a:ln>
              <a:noFill/>
            </a:ln>
            <a:effectLst>
              <a:outerShdw blurRad="200025" rotWithShape="0" algn="bl" dir="5400000" dist="19050">
                <a:schemeClr val="accent1">
                  <a:alpha val="66670"/>
                </a:scheme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33" name="Google Shape;433;g2cf2d03ddae_0_2985"/>
            <p:cNvSpPr/>
            <p:nvPr/>
          </p:nvSpPr>
          <p:spPr>
            <a:xfrm>
              <a:off x="7350442" y="2713767"/>
              <a:ext cx="389000" cy="777335"/>
            </a:xfrm>
            <a:custGeom>
              <a:rect b="b" l="l" r="r" t="t"/>
              <a:pathLst>
                <a:path extrusionOk="0" h="777335" w="389000">
                  <a:moveTo>
                    <a:pt x="297466" y="400812"/>
                  </a:moveTo>
                  <a:lnTo>
                    <a:pt x="188976" y="400812"/>
                  </a:lnTo>
                  <a:lnTo>
                    <a:pt x="16669" y="573024"/>
                  </a:lnTo>
                  <a:lnTo>
                    <a:pt x="16669" y="736949"/>
                  </a:lnTo>
                  <a:cubicBezTo>
                    <a:pt x="7144" y="738664"/>
                    <a:pt x="0" y="747046"/>
                    <a:pt x="0" y="757047"/>
                  </a:cubicBezTo>
                  <a:cubicBezTo>
                    <a:pt x="0" y="768191"/>
                    <a:pt x="9049" y="777335"/>
                    <a:pt x="20288" y="777335"/>
                  </a:cubicBezTo>
                  <a:cubicBezTo>
                    <a:pt x="31432" y="777335"/>
                    <a:pt x="40576" y="768191"/>
                    <a:pt x="40576" y="757047"/>
                  </a:cubicBezTo>
                  <a:cubicBezTo>
                    <a:pt x="40576" y="747046"/>
                    <a:pt x="33242" y="738664"/>
                    <a:pt x="23813" y="736949"/>
                  </a:cubicBezTo>
                  <a:lnTo>
                    <a:pt x="23813" y="575977"/>
                  </a:lnTo>
                  <a:lnTo>
                    <a:pt x="191929" y="407956"/>
                  </a:lnTo>
                  <a:lnTo>
                    <a:pt x="300418" y="407956"/>
                  </a:lnTo>
                  <a:lnTo>
                    <a:pt x="372237" y="336042"/>
                  </a:lnTo>
                  <a:lnTo>
                    <a:pt x="372237" y="40291"/>
                  </a:lnTo>
                  <a:cubicBezTo>
                    <a:pt x="381667" y="38576"/>
                    <a:pt x="389001" y="30289"/>
                    <a:pt x="389001" y="20288"/>
                  </a:cubicBezTo>
                  <a:cubicBezTo>
                    <a:pt x="389001" y="9049"/>
                    <a:pt x="379857" y="0"/>
                    <a:pt x="368713" y="0"/>
                  </a:cubicBezTo>
                  <a:cubicBezTo>
                    <a:pt x="357473" y="0"/>
                    <a:pt x="348329" y="9049"/>
                    <a:pt x="348329" y="20288"/>
                  </a:cubicBezTo>
                  <a:cubicBezTo>
                    <a:pt x="348329" y="30289"/>
                    <a:pt x="355568" y="38576"/>
                    <a:pt x="365093" y="40291"/>
                  </a:cubicBezTo>
                  <a:lnTo>
                    <a:pt x="365093" y="333089"/>
                  </a:lnTo>
                  <a:lnTo>
                    <a:pt x="297466" y="400812"/>
                  </a:lnTo>
                  <a:close/>
                  <a:moveTo>
                    <a:pt x="33433" y="757047"/>
                  </a:moveTo>
                  <a:cubicBezTo>
                    <a:pt x="33433" y="764286"/>
                    <a:pt x="27527" y="770192"/>
                    <a:pt x="20288" y="770192"/>
                  </a:cubicBezTo>
                  <a:cubicBezTo>
                    <a:pt x="13049" y="770192"/>
                    <a:pt x="7144" y="764286"/>
                    <a:pt x="7144" y="757047"/>
                  </a:cubicBezTo>
                  <a:cubicBezTo>
                    <a:pt x="7144" y="750951"/>
                    <a:pt x="11144" y="745903"/>
                    <a:pt x="16669" y="744379"/>
                  </a:cubicBezTo>
                  <a:cubicBezTo>
                    <a:pt x="17812" y="743998"/>
                    <a:pt x="19050" y="743807"/>
                    <a:pt x="20288" y="743807"/>
                  </a:cubicBezTo>
                  <a:cubicBezTo>
                    <a:pt x="21526" y="743807"/>
                    <a:pt x="22669" y="743998"/>
                    <a:pt x="23813" y="744379"/>
                  </a:cubicBezTo>
                  <a:cubicBezTo>
                    <a:pt x="29337" y="745808"/>
                    <a:pt x="33433" y="750951"/>
                    <a:pt x="33433" y="757047"/>
                  </a:cubicBezTo>
                  <a:close/>
                  <a:moveTo>
                    <a:pt x="355473" y="20288"/>
                  </a:moveTo>
                  <a:cubicBezTo>
                    <a:pt x="355473" y="13049"/>
                    <a:pt x="361379" y="7144"/>
                    <a:pt x="368713" y="7144"/>
                  </a:cubicBezTo>
                  <a:cubicBezTo>
                    <a:pt x="375952" y="7144"/>
                    <a:pt x="381857" y="13049"/>
                    <a:pt x="381857" y="20288"/>
                  </a:cubicBezTo>
                  <a:cubicBezTo>
                    <a:pt x="381857" y="26289"/>
                    <a:pt x="377761" y="31432"/>
                    <a:pt x="372237" y="32861"/>
                  </a:cubicBezTo>
                  <a:cubicBezTo>
                    <a:pt x="371094" y="33242"/>
                    <a:pt x="369951" y="33433"/>
                    <a:pt x="368713" y="33433"/>
                  </a:cubicBezTo>
                  <a:cubicBezTo>
                    <a:pt x="367474" y="33433"/>
                    <a:pt x="366236" y="33242"/>
                    <a:pt x="365093" y="32861"/>
                  </a:cubicBezTo>
                  <a:cubicBezTo>
                    <a:pt x="359473" y="31337"/>
                    <a:pt x="355473" y="26289"/>
                    <a:pt x="355473" y="20288"/>
                  </a:cubicBezTo>
                  <a:close/>
                </a:path>
              </a:pathLst>
            </a:custGeom>
            <a:solidFill>
              <a:schemeClr val="accent1"/>
            </a:solidFill>
            <a:ln>
              <a:noFill/>
            </a:ln>
            <a:effectLst>
              <a:outerShdw blurRad="200025" rotWithShape="0" algn="bl" dir="5400000" dist="19050">
                <a:schemeClr val="accent1">
                  <a:alpha val="66670"/>
                </a:scheme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34" name="Google Shape;434;g2cf2d03ddae_0_2985"/>
            <p:cNvSpPr/>
            <p:nvPr/>
          </p:nvSpPr>
          <p:spPr>
            <a:xfrm>
              <a:off x="7860696" y="2608992"/>
              <a:ext cx="266985" cy="1341405"/>
            </a:xfrm>
            <a:custGeom>
              <a:rect b="b" l="l" r="r" t="t"/>
              <a:pathLst>
                <a:path extrusionOk="0" h="1341405" w="266985">
                  <a:moveTo>
                    <a:pt x="266986" y="744569"/>
                  </a:moveTo>
                  <a:lnTo>
                    <a:pt x="266986" y="0"/>
                  </a:lnTo>
                  <a:lnTo>
                    <a:pt x="259842" y="0"/>
                  </a:lnTo>
                  <a:lnTo>
                    <a:pt x="259842" y="741617"/>
                  </a:lnTo>
                  <a:lnTo>
                    <a:pt x="13145" y="988314"/>
                  </a:lnTo>
                  <a:lnTo>
                    <a:pt x="13145" y="1308259"/>
                  </a:lnTo>
                  <a:cubicBezTo>
                    <a:pt x="5620" y="1309878"/>
                    <a:pt x="0" y="1316546"/>
                    <a:pt x="0" y="1324642"/>
                  </a:cubicBezTo>
                  <a:cubicBezTo>
                    <a:pt x="0" y="1333881"/>
                    <a:pt x="7525" y="1341406"/>
                    <a:pt x="16764" y="1341406"/>
                  </a:cubicBezTo>
                  <a:cubicBezTo>
                    <a:pt x="26003" y="1341406"/>
                    <a:pt x="33528" y="1333881"/>
                    <a:pt x="33528" y="1324642"/>
                  </a:cubicBezTo>
                  <a:cubicBezTo>
                    <a:pt x="33528" y="1316641"/>
                    <a:pt x="27908" y="1309973"/>
                    <a:pt x="20384" y="1308259"/>
                  </a:cubicBezTo>
                  <a:lnTo>
                    <a:pt x="20384" y="991267"/>
                  </a:lnTo>
                  <a:lnTo>
                    <a:pt x="266986" y="744569"/>
                  </a:lnTo>
                  <a:close/>
                </a:path>
              </a:pathLst>
            </a:custGeom>
            <a:solidFill>
              <a:schemeClr val="accent1"/>
            </a:solidFill>
            <a:ln>
              <a:noFill/>
            </a:ln>
            <a:effectLst>
              <a:outerShdw blurRad="200025" rotWithShape="0" algn="bl" dir="5400000" dist="19050">
                <a:schemeClr val="accent1">
                  <a:alpha val="66670"/>
                </a:scheme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35" name="Google Shape;435;g2cf2d03ddae_0_2985"/>
            <p:cNvSpPr/>
            <p:nvPr/>
          </p:nvSpPr>
          <p:spPr>
            <a:xfrm>
              <a:off x="7616094" y="2608992"/>
              <a:ext cx="370998" cy="1562195"/>
            </a:xfrm>
            <a:custGeom>
              <a:rect b="b" l="l" r="r" t="t"/>
              <a:pathLst>
                <a:path extrusionOk="0" h="1562195" w="370998">
                  <a:moveTo>
                    <a:pt x="158496" y="1521905"/>
                  </a:moveTo>
                  <a:lnTo>
                    <a:pt x="158496" y="1225868"/>
                  </a:lnTo>
                  <a:lnTo>
                    <a:pt x="95155" y="1162431"/>
                  </a:lnTo>
                  <a:lnTo>
                    <a:pt x="95155" y="939070"/>
                  </a:lnTo>
                  <a:lnTo>
                    <a:pt x="156210" y="878014"/>
                  </a:lnTo>
                  <a:lnTo>
                    <a:pt x="156210" y="839534"/>
                  </a:lnTo>
                  <a:lnTo>
                    <a:pt x="317659" y="678085"/>
                  </a:lnTo>
                  <a:cubicBezTo>
                    <a:pt x="320897" y="680466"/>
                    <a:pt x="324898" y="681800"/>
                    <a:pt x="329184" y="681800"/>
                  </a:cubicBezTo>
                  <a:cubicBezTo>
                    <a:pt x="340423" y="681800"/>
                    <a:pt x="349568" y="672655"/>
                    <a:pt x="349568" y="661511"/>
                  </a:cubicBezTo>
                  <a:cubicBezTo>
                    <a:pt x="349568" y="650272"/>
                    <a:pt x="340423" y="641128"/>
                    <a:pt x="329184" y="641128"/>
                  </a:cubicBezTo>
                  <a:cubicBezTo>
                    <a:pt x="318040" y="641128"/>
                    <a:pt x="308896" y="650272"/>
                    <a:pt x="308896" y="661511"/>
                  </a:cubicBezTo>
                  <a:cubicBezTo>
                    <a:pt x="308896" y="665797"/>
                    <a:pt x="310229" y="669798"/>
                    <a:pt x="312611" y="673037"/>
                  </a:cubicBezTo>
                  <a:lnTo>
                    <a:pt x="267843" y="717804"/>
                  </a:lnTo>
                  <a:lnTo>
                    <a:pt x="267843" y="635413"/>
                  </a:lnTo>
                  <a:lnTo>
                    <a:pt x="370999" y="532257"/>
                  </a:lnTo>
                  <a:lnTo>
                    <a:pt x="370999" y="273844"/>
                  </a:lnTo>
                  <a:lnTo>
                    <a:pt x="319183" y="222028"/>
                  </a:lnTo>
                  <a:lnTo>
                    <a:pt x="319183" y="0"/>
                  </a:lnTo>
                  <a:lnTo>
                    <a:pt x="312039" y="0"/>
                  </a:lnTo>
                  <a:lnTo>
                    <a:pt x="312039" y="503777"/>
                  </a:lnTo>
                  <a:lnTo>
                    <a:pt x="16669" y="799147"/>
                  </a:lnTo>
                  <a:lnTo>
                    <a:pt x="16669" y="1479995"/>
                  </a:lnTo>
                  <a:cubicBezTo>
                    <a:pt x="7144" y="1481709"/>
                    <a:pt x="0" y="1490091"/>
                    <a:pt x="0" y="1500092"/>
                  </a:cubicBezTo>
                  <a:cubicBezTo>
                    <a:pt x="0" y="1511237"/>
                    <a:pt x="9049" y="1520381"/>
                    <a:pt x="20288" y="1520381"/>
                  </a:cubicBezTo>
                  <a:cubicBezTo>
                    <a:pt x="31528" y="1520381"/>
                    <a:pt x="40577" y="1511237"/>
                    <a:pt x="40577" y="1500092"/>
                  </a:cubicBezTo>
                  <a:cubicBezTo>
                    <a:pt x="40577" y="1490091"/>
                    <a:pt x="33338" y="1481709"/>
                    <a:pt x="23813" y="1479995"/>
                  </a:cubicBezTo>
                  <a:lnTo>
                    <a:pt x="23813" y="802100"/>
                  </a:lnTo>
                  <a:lnTo>
                    <a:pt x="319183" y="506730"/>
                  </a:lnTo>
                  <a:lnTo>
                    <a:pt x="319183" y="232124"/>
                  </a:lnTo>
                  <a:lnTo>
                    <a:pt x="363855" y="276796"/>
                  </a:lnTo>
                  <a:lnTo>
                    <a:pt x="363855" y="529304"/>
                  </a:lnTo>
                  <a:lnTo>
                    <a:pt x="260699" y="632460"/>
                  </a:lnTo>
                  <a:lnTo>
                    <a:pt x="260699" y="724948"/>
                  </a:lnTo>
                  <a:lnTo>
                    <a:pt x="260699" y="724948"/>
                  </a:lnTo>
                  <a:lnTo>
                    <a:pt x="149066" y="836485"/>
                  </a:lnTo>
                  <a:lnTo>
                    <a:pt x="149066" y="874967"/>
                  </a:lnTo>
                  <a:lnTo>
                    <a:pt x="95155" y="928973"/>
                  </a:lnTo>
                  <a:lnTo>
                    <a:pt x="95155" y="821341"/>
                  </a:lnTo>
                  <a:lnTo>
                    <a:pt x="178498" y="738092"/>
                  </a:lnTo>
                  <a:cubicBezTo>
                    <a:pt x="181737" y="740473"/>
                    <a:pt x="185738" y="741807"/>
                    <a:pt x="190024" y="741807"/>
                  </a:cubicBezTo>
                  <a:cubicBezTo>
                    <a:pt x="201263" y="741807"/>
                    <a:pt x="210312" y="732663"/>
                    <a:pt x="210312" y="721423"/>
                  </a:cubicBezTo>
                  <a:cubicBezTo>
                    <a:pt x="210312" y="710279"/>
                    <a:pt x="201263" y="701135"/>
                    <a:pt x="190024" y="701135"/>
                  </a:cubicBezTo>
                  <a:cubicBezTo>
                    <a:pt x="178784" y="701135"/>
                    <a:pt x="169736" y="710279"/>
                    <a:pt x="169736" y="721423"/>
                  </a:cubicBezTo>
                  <a:cubicBezTo>
                    <a:pt x="169736" y="725805"/>
                    <a:pt x="171069" y="729805"/>
                    <a:pt x="173355" y="733044"/>
                  </a:cubicBezTo>
                  <a:lnTo>
                    <a:pt x="88011" y="818388"/>
                  </a:lnTo>
                  <a:lnTo>
                    <a:pt x="88011" y="1165384"/>
                  </a:lnTo>
                  <a:lnTo>
                    <a:pt x="151352" y="1228820"/>
                  </a:lnTo>
                  <a:lnTo>
                    <a:pt x="151352" y="1521905"/>
                  </a:lnTo>
                  <a:cubicBezTo>
                    <a:pt x="141732" y="1523524"/>
                    <a:pt x="134493" y="1531906"/>
                    <a:pt x="134493" y="1541907"/>
                  </a:cubicBezTo>
                  <a:cubicBezTo>
                    <a:pt x="134493" y="1553147"/>
                    <a:pt x="143542" y="1562195"/>
                    <a:pt x="154781" y="1562195"/>
                  </a:cubicBezTo>
                  <a:cubicBezTo>
                    <a:pt x="166021" y="1562195"/>
                    <a:pt x="175070" y="1553147"/>
                    <a:pt x="175070" y="1541907"/>
                  </a:cubicBezTo>
                  <a:cubicBezTo>
                    <a:pt x="175070" y="1532001"/>
                    <a:pt x="167926" y="1523714"/>
                    <a:pt x="158496" y="1521905"/>
                  </a:cubicBezTo>
                  <a:close/>
                  <a:moveTo>
                    <a:pt x="316039" y="661511"/>
                  </a:moveTo>
                  <a:cubicBezTo>
                    <a:pt x="316039" y="654177"/>
                    <a:pt x="321945" y="648272"/>
                    <a:pt x="329184" y="648272"/>
                  </a:cubicBezTo>
                  <a:cubicBezTo>
                    <a:pt x="336518" y="648272"/>
                    <a:pt x="342424" y="654177"/>
                    <a:pt x="342424" y="661511"/>
                  </a:cubicBezTo>
                  <a:cubicBezTo>
                    <a:pt x="342424" y="668750"/>
                    <a:pt x="336518" y="674656"/>
                    <a:pt x="329184" y="674656"/>
                  </a:cubicBezTo>
                  <a:cubicBezTo>
                    <a:pt x="326898" y="674656"/>
                    <a:pt x="324707" y="674084"/>
                    <a:pt x="322802" y="672941"/>
                  </a:cubicBezTo>
                  <a:cubicBezTo>
                    <a:pt x="320707" y="671798"/>
                    <a:pt x="318897" y="669988"/>
                    <a:pt x="317754" y="667893"/>
                  </a:cubicBezTo>
                  <a:cubicBezTo>
                    <a:pt x="316611" y="665988"/>
                    <a:pt x="316039" y="663797"/>
                    <a:pt x="316039" y="661511"/>
                  </a:cubicBezTo>
                  <a:close/>
                  <a:moveTo>
                    <a:pt x="33433" y="1500092"/>
                  </a:moveTo>
                  <a:cubicBezTo>
                    <a:pt x="33433" y="1507331"/>
                    <a:pt x="27527" y="1513237"/>
                    <a:pt x="20288" y="1513237"/>
                  </a:cubicBezTo>
                  <a:cubicBezTo>
                    <a:pt x="13049" y="1513237"/>
                    <a:pt x="7144" y="1507331"/>
                    <a:pt x="7144" y="1500092"/>
                  </a:cubicBezTo>
                  <a:cubicBezTo>
                    <a:pt x="7144" y="1493996"/>
                    <a:pt x="11144" y="1488948"/>
                    <a:pt x="16669" y="1487424"/>
                  </a:cubicBezTo>
                  <a:cubicBezTo>
                    <a:pt x="17812" y="1487043"/>
                    <a:pt x="19050" y="1486853"/>
                    <a:pt x="20288" y="1486853"/>
                  </a:cubicBezTo>
                  <a:cubicBezTo>
                    <a:pt x="21527" y="1486853"/>
                    <a:pt x="22670" y="1487043"/>
                    <a:pt x="23813" y="1487424"/>
                  </a:cubicBezTo>
                  <a:cubicBezTo>
                    <a:pt x="29337" y="1488853"/>
                    <a:pt x="33433" y="1493996"/>
                    <a:pt x="33433" y="1500092"/>
                  </a:cubicBezTo>
                  <a:close/>
                  <a:moveTo>
                    <a:pt x="176879" y="721423"/>
                  </a:moveTo>
                  <a:cubicBezTo>
                    <a:pt x="176879" y="714184"/>
                    <a:pt x="182785" y="708279"/>
                    <a:pt x="190024" y="708279"/>
                  </a:cubicBezTo>
                  <a:cubicBezTo>
                    <a:pt x="197263" y="708279"/>
                    <a:pt x="203168" y="714184"/>
                    <a:pt x="203168" y="721423"/>
                  </a:cubicBezTo>
                  <a:cubicBezTo>
                    <a:pt x="203168" y="728758"/>
                    <a:pt x="197263" y="734663"/>
                    <a:pt x="190024" y="734663"/>
                  </a:cubicBezTo>
                  <a:cubicBezTo>
                    <a:pt x="187738" y="734663"/>
                    <a:pt x="185547" y="734092"/>
                    <a:pt x="183642" y="732949"/>
                  </a:cubicBezTo>
                  <a:cubicBezTo>
                    <a:pt x="181546" y="731806"/>
                    <a:pt x="179737" y="730091"/>
                    <a:pt x="178594" y="727901"/>
                  </a:cubicBezTo>
                  <a:cubicBezTo>
                    <a:pt x="177451" y="725996"/>
                    <a:pt x="176879" y="723805"/>
                    <a:pt x="176879" y="721423"/>
                  </a:cubicBezTo>
                  <a:close/>
                  <a:moveTo>
                    <a:pt x="154781" y="1555052"/>
                  </a:moveTo>
                  <a:cubicBezTo>
                    <a:pt x="147542" y="1555052"/>
                    <a:pt x="141637" y="1549146"/>
                    <a:pt x="141637" y="1541907"/>
                  </a:cubicBezTo>
                  <a:cubicBezTo>
                    <a:pt x="141637" y="1535811"/>
                    <a:pt x="145733" y="1530763"/>
                    <a:pt x="151352" y="1529239"/>
                  </a:cubicBezTo>
                  <a:cubicBezTo>
                    <a:pt x="152495" y="1528953"/>
                    <a:pt x="153638" y="1528763"/>
                    <a:pt x="154781" y="1528763"/>
                  </a:cubicBezTo>
                  <a:cubicBezTo>
                    <a:pt x="156115" y="1528763"/>
                    <a:pt x="157353" y="1528953"/>
                    <a:pt x="158496" y="1529334"/>
                  </a:cubicBezTo>
                  <a:cubicBezTo>
                    <a:pt x="163925" y="1530953"/>
                    <a:pt x="167926" y="1536002"/>
                    <a:pt x="167926" y="1541907"/>
                  </a:cubicBezTo>
                  <a:cubicBezTo>
                    <a:pt x="167926" y="1549146"/>
                    <a:pt x="162020" y="1555052"/>
                    <a:pt x="154781" y="1555052"/>
                  </a:cubicBezTo>
                  <a:close/>
                </a:path>
              </a:pathLst>
            </a:custGeom>
            <a:solidFill>
              <a:schemeClr val="accent1"/>
            </a:solidFill>
            <a:ln>
              <a:noFill/>
            </a:ln>
            <a:effectLst>
              <a:outerShdw blurRad="200025" rotWithShape="0" algn="bl" dir="5400000" dist="19050">
                <a:schemeClr val="accent1">
                  <a:alpha val="66670"/>
                </a:scheme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36" name="Google Shape;436;g2cf2d03ddae_0_2985"/>
            <p:cNvSpPr/>
            <p:nvPr/>
          </p:nvSpPr>
          <p:spPr>
            <a:xfrm>
              <a:off x="7666005" y="3837621"/>
              <a:ext cx="75628" cy="444531"/>
            </a:xfrm>
            <a:custGeom>
              <a:rect b="b" l="l" r="r" t="t"/>
              <a:pathLst>
                <a:path extrusionOk="0" h="444531" w="75628">
                  <a:moveTo>
                    <a:pt x="58865" y="404146"/>
                  </a:moveTo>
                  <a:lnTo>
                    <a:pt x="58865" y="53816"/>
                  </a:lnTo>
                  <a:lnTo>
                    <a:pt x="30861" y="25813"/>
                  </a:lnTo>
                  <a:cubicBezTo>
                    <a:pt x="32576" y="23241"/>
                    <a:pt x="33528" y="20098"/>
                    <a:pt x="33528" y="16764"/>
                  </a:cubicBezTo>
                  <a:cubicBezTo>
                    <a:pt x="33528" y="7525"/>
                    <a:pt x="26003" y="0"/>
                    <a:pt x="16764" y="0"/>
                  </a:cubicBezTo>
                  <a:cubicBezTo>
                    <a:pt x="7525" y="0"/>
                    <a:pt x="0" y="7525"/>
                    <a:pt x="0" y="16764"/>
                  </a:cubicBezTo>
                  <a:cubicBezTo>
                    <a:pt x="0" y="26003"/>
                    <a:pt x="7525" y="33528"/>
                    <a:pt x="16764" y="33528"/>
                  </a:cubicBezTo>
                  <a:cubicBezTo>
                    <a:pt x="20098" y="33528"/>
                    <a:pt x="23146" y="32480"/>
                    <a:pt x="25813" y="30861"/>
                  </a:cubicBezTo>
                  <a:lnTo>
                    <a:pt x="25813" y="30861"/>
                  </a:lnTo>
                  <a:lnTo>
                    <a:pt x="51721" y="56769"/>
                  </a:lnTo>
                  <a:lnTo>
                    <a:pt x="51721" y="404146"/>
                  </a:lnTo>
                  <a:cubicBezTo>
                    <a:pt x="42196" y="405860"/>
                    <a:pt x="34957" y="414242"/>
                    <a:pt x="34957" y="424148"/>
                  </a:cubicBezTo>
                  <a:cubicBezTo>
                    <a:pt x="34957" y="435388"/>
                    <a:pt x="44101" y="444532"/>
                    <a:pt x="55341" y="444532"/>
                  </a:cubicBezTo>
                  <a:cubicBezTo>
                    <a:pt x="66485" y="444532"/>
                    <a:pt x="75629" y="435388"/>
                    <a:pt x="75629" y="424148"/>
                  </a:cubicBezTo>
                  <a:cubicBezTo>
                    <a:pt x="75629" y="414242"/>
                    <a:pt x="68294" y="405860"/>
                    <a:pt x="58865" y="404146"/>
                  </a:cubicBezTo>
                  <a:close/>
                  <a:moveTo>
                    <a:pt x="55341" y="437388"/>
                  </a:moveTo>
                  <a:cubicBezTo>
                    <a:pt x="48006" y="437388"/>
                    <a:pt x="42101" y="431483"/>
                    <a:pt x="42101" y="424148"/>
                  </a:cubicBezTo>
                  <a:cubicBezTo>
                    <a:pt x="42101" y="418147"/>
                    <a:pt x="46101" y="413099"/>
                    <a:pt x="51721" y="411575"/>
                  </a:cubicBezTo>
                  <a:cubicBezTo>
                    <a:pt x="52864" y="411194"/>
                    <a:pt x="54102" y="411004"/>
                    <a:pt x="55341" y="411004"/>
                  </a:cubicBezTo>
                  <a:cubicBezTo>
                    <a:pt x="56579" y="411004"/>
                    <a:pt x="57722" y="411194"/>
                    <a:pt x="58865" y="411575"/>
                  </a:cubicBezTo>
                  <a:cubicBezTo>
                    <a:pt x="64389" y="413004"/>
                    <a:pt x="68485" y="418147"/>
                    <a:pt x="68485" y="424148"/>
                  </a:cubicBezTo>
                  <a:cubicBezTo>
                    <a:pt x="68485" y="431483"/>
                    <a:pt x="62579" y="437388"/>
                    <a:pt x="55341" y="437388"/>
                  </a:cubicBezTo>
                  <a:close/>
                </a:path>
              </a:pathLst>
            </a:custGeom>
            <a:solidFill>
              <a:schemeClr val="accent1"/>
            </a:solidFill>
            <a:ln>
              <a:noFill/>
            </a:ln>
            <a:effectLst>
              <a:outerShdw blurRad="200025" rotWithShape="0" algn="bl" dir="5400000" dist="19050">
                <a:schemeClr val="accent1">
                  <a:alpha val="66670"/>
                </a:scheme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37" name="Google Shape;437;g2cf2d03ddae_0_2985"/>
            <p:cNvSpPr/>
            <p:nvPr/>
          </p:nvSpPr>
          <p:spPr>
            <a:xfrm>
              <a:off x="7350442" y="3539870"/>
              <a:ext cx="240982" cy="701039"/>
            </a:xfrm>
            <a:custGeom>
              <a:rect b="b" l="l" r="r" t="t"/>
              <a:pathLst>
                <a:path extrusionOk="0" h="701039" w="240982">
                  <a:moveTo>
                    <a:pt x="227838" y="667893"/>
                  </a:moveTo>
                  <a:lnTo>
                    <a:pt x="227838" y="410146"/>
                  </a:lnTo>
                  <a:lnTo>
                    <a:pt x="160210" y="342519"/>
                  </a:lnTo>
                  <a:lnTo>
                    <a:pt x="160210" y="214503"/>
                  </a:lnTo>
                  <a:cubicBezTo>
                    <a:pt x="169545" y="212693"/>
                    <a:pt x="176689" y="204407"/>
                    <a:pt x="176689" y="194596"/>
                  </a:cubicBezTo>
                  <a:cubicBezTo>
                    <a:pt x="176689" y="183356"/>
                    <a:pt x="167545" y="174308"/>
                    <a:pt x="156400" y="174308"/>
                  </a:cubicBezTo>
                  <a:cubicBezTo>
                    <a:pt x="145161" y="174308"/>
                    <a:pt x="136017" y="183356"/>
                    <a:pt x="136017" y="194596"/>
                  </a:cubicBezTo>
                  <a:cubicBezTo>
                    <a:pt x="136017" y="204597"/>
                    <a:pt x="143446" y="212979"/>
                    <a:pt x="153067" y="214598"/>
                  </a:cubicBezTo>
                  <a:lnTo>
                    <a:pt x="153067" y="345472"/>
                  </a:lnTo>
                  <a:lnTo>
                    <a:pt x="220694" y="413099"/>
                  </a:lnTo>
                  <a:lnTo>
                    <a:pt x="220694" y="493681"/>
                  </a:lnTo>
                  <a:lnTo>
                    <a:pt x="103441" y="376428"/>
                  </a:lnTo>
                  <a:lnTo>
                    <a:pt x="103441" y="216122"/>
                  </a:lnTo>
                  <a:lnTo>
                    <a:pt x="23813" y="136493"/>
                  </a:lnTo>
                  <a:lnTo>
                    <a:pt x="23813" y="40291"/>
                  </a:lnTo>
                  <a:cubicBezTo>
                    <a:pt x="33242" y="38576"/>
                    <a:pt x="40576" y="30290"/>
                    <a:pt x="40576" y="20288"/>
                  </a:cubicBezTo>
                  <a:cubicBezTo>
                    <a:pt x="40576" y="9144"/>
                    <a:pt x="31432" y="0"/>
                    <a:pt x="20288" y="0"/>
                  </a:cubicBezTo>
                  <a:cubicBezTo>
                    <a:pt x="9049" y="0"/>
                    <a:pt x="0" y="9144"/>
                    <a:pt x="0" y="20288"/>
                  </a:cubicBezTo>
                  <a:cubicBezTo>
                    <a:pt x="0" y="30290"/>
                    <a:pt x="7144" y="38576"/>
                    <a:pt x="16669" y="40291"/>
                  </a:cubicBezTo>
                  <a:lnTo>
                    <a:pt x="16669" y="139446"/>
                  </a:lnTo>
                  <a:lnTo>
                    <a:pt x="96298" y="219075"/>
                  </a:lnTo>
                  <a:lnTo>
                    <a:pt x="96298" y="379381"/>
                  </a:lnTo>
                  <a:lnTo>
                    <a:pt x="220694" y="503777"/>
                  </a:lnTo>
                  <a:lnTo>
                    <a:pt x="220694" y="667893"/>
                  </a:lnTo>
                  <a:cubicBezTo>
                    <a:pt x="213169" y="669512"/>
                    <a:pt x="207454" y="676180"/>
                    <a:pt x="207454" y="684276"/>
                  </a:cubicBezTo>
                  <a:cubicBezTo>
                    <a:pt x="207454" y="693515"/>
                    <a:pt x="214979" y="701040"/>
                    <a:pt x="224218" y="701040"/>
                  </a:cubicBezTo>
                  <a:cubicBezTo>
                    <a:pt x="233458" y="701040"/>
                    <a:pt x="240982" y="693515"/>
                    <a:pt x="240982" y="684276"/>
                  </a:cubicBezTo>
                  <a:cubicBezTo>
                    <a:pt x="240887" y="676275"/>
                    <a:pt x="235267" y="669608"/>
                    <a:pt x="227838" y="667893"/>
                  </a:cubicBezTo>
                  <a:close/>
                  <a:moveTo>
                    <a:pt x="143161" y="194596"/>
                  </a:moveTo>
                  <a:cubicBezTo>
                    <a:pt x="143161" y="187357"/>
                    <a:pt x="149066" y="181451"/>
                    <a:pt x="156400" y="181451"/>
                  </a:cubicBezTo>
                  <a:cubicBezTo>
                    <a:pt x="163639" y="181451"/>
                    <a:pt x="169545" y="187357"/>
                    <a:pt x="169545" y="194596"/>
                  </a:cubicBezTo>
                  <a:cubicBezTo>
                    <a:pt x="169545" y="200501"/>
                    <a:pt x="165640" y="205550"/>
                    <a:pt x="160210" y="207074"/>
                  </a:cubicBezTo>
                  <a:cubicBezTo>
                    <a:pt x="158972" y="207550"/>
                    <a:pt x="157734" y="207740"/>
                    <a:pt x="156400" y="207740"/>
                  </a:cubicBezTo>
                  <a:cubicBezTo>
                    <a:pt x="155257" y="207740"/>
                    <a:pt x="154114" y="207550"/>
                    <a:pt x="153067" y="207264"/>
                  </a:cubicBezTo>
                  <a:cubicBezTo>
                    <a:pt x="147352" y="205835"/>
                    <a:pt x="143161" y="200692"/>
                    <a:pt x="143161" y="194596"/>
                  </a:cubicBezTo>
                  <a:close/>
                  <a:moveTo>
                    <a:pt x="7144" y="20288"/>
                  </a:moveTo>
                  <a:cubicBezTo>
                    <a:pt x="7144" y="13049"/>
                    <a:pt x="13049" y="7144"/>
                    <a:pt x="20288" y="7144"/>
                  </a:cubicBezTo>
                  <a:cubicBezTo>
                    <a:pt x="27527" y="7144"/>
                    <a:pt x="33433" y="13049"/>
                    <a:pt x="33433" y="20288"/>
                  </a:cubicBezTo>
                  <a:cubicBezTo>
                    <a:pt x="33433" y="26289"/>
                    <a:pt x="29337" y="31433"/>
                    <a:pt x="23813" y="32861"/>
                  </a:cubicBezTo>
                  <a:cubicBezTo>
                    <a:pt x="22669" y="33242"/>
                    <a:pt x="21526" y="33433"/>
                    <a:pt x="20288" y="33433"/>
                  </a:cubicBezTo>
                  <a:cubicBezTo>
                    <a:pt x="19050" y="33433"/>
                    <a:pt x="17812" y="33242"/>
                    <a:pt x="16669" y="32861"/>
                  </a:cubicBezTo>
                  <a:cubicBezTo>
                    <a:pt x="11144" y="31337"/>
                    <a:pt x="7144" y="26289"/>
                    <a:pt x="7144" y="20288"/>
                  </a:cubicBezTo>
                  <a:close/>
                </a:path>
              </a:pathLst>
            </a:custGeom>
            <a:solidFill>
              <a:schemeClr val="accent1"/>
            </a:solidFill>
            <a:ln>
              <a:noFill/>
            </a:ln>
            <a:effectLst>
              <a:outerShdw blurRad="200025" rotWithShape="0" algn="bl" dir="5400000" dist="19050">
                <a:schemeClr val="accent1">
                  <a:alpha val="66670"/>
                </a:scheme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38" name="Google Shape;438;g2cf2d03ddae_0_2985"/>
            <p:cNvSpPr/>
            <p:nvPr/>
          </p:nvSpPr>
          <p:spPr>
            <a:xfrm>
              <a:off x="7557897" y="2823590"/>
              <a:ext cx="322706" cy="857440"/>
            </a:xfrm>
            <a:custGeom>
              <a:rect b="b" l="l" r="r" t="t"/>
              <a:pathLst>
                <a:path extrusionOk="0" h="857440" w="322706">
                  <a:moveTo>
                    <a:pt x="20098" y="824293"/>
                  </a:moveTo>
                  <a:lnTo>
                    <a:pt x="20098" y="561213"/>
                  </a:lnTo>
                  <a:lnTo>
                    <a:pt x="309563" y="271748"/>
                  </a:lnTo>
                  <a:lnTo>
                    <a:pt x="309563" y="33147"/>
                  </a:lnTo>
                  <a:cubicBezTo>
                    <a:pt x="317087" y="31528"/>
                    <a:pt x="322707" y="24860"/>
                    <a:pt x="322707" y="16764"/>
                  </a:cubicBezTo>
                  <a:cubicBezTo>
                    <a:pt x="322707" y="7525"/>
                    <a:pt x="315182" y="0"/>
                    <a:pt x="305943" y="0"/>
                  </a:cubicBezTo>
                  <a:cubicBezTo>
                    <a:pt x="296704" y="0"/>
                    <a:pt x="289179" y="7525"/>
                    <a:pt x="289179" y="16764"/>
                  </a:cubicBezTo>
                  <a:cubicBezTo>
                    <a:pt x="289179" y="24765"/>
                    <a:pt x="294799" y="31432"/>
                    <a:pt x="302323" y="33147"/>
                  </a:cubicBezTo>
                  <a:lnTo>
                    <a:pt x="302323" y="268796"/>
                  </a:lnTo>
                  <a:lnTo>
                    <a:pt x="12859" y="558260"/>
                  </a:lnTo>
                  <a:lnTo>
                    <a:pt x="12859" y="824389"/>
                  </a:lnTo>
                  <a:cubicBezTo>
                    <a:pt x="5524" y="826103"/>
                    <a:pt x="0" y="832771"/>
                    <a:pt x="0" y="840676"/>
                  </a:cubicBezTo>
                  <a:cubicBezTo>
                    <a:pt x="0" y="849916"/>
                    <a:pt x="7525" y="857441"/>
                    <a:pt x="16764" y="857441"/>
                  </a:cubicBezTo>
                  <a:cubicBezTo>
                    <a:pt x="26003" y="857441"/>
                    <a:pt x="33528" y="849916"/>
                    <a:pt x="33528" y="840676"/>
                  </a:cubicBezTo>
                  <a:cubicBezTo>
                    <a:pt x="33528" y="832580"/>
                    <a:pt x="27718" y="825818"/>
                    <a:pt x="20098" y="824293"/>
                  </a:cubicBezTo>
                  <a:close/>
                </a:path>
              </a:pathLst>
            </a:custGeom>
            <a:solidFill>
              <a:schemeClr val="accent1"/>
            </a:solidFill>
            <a:ln>
              <a:noFill/>
            </a:ln>
            <a:effectLst>
              <a:outerShdw blurRad="200025" rotWithShape="0" algn="bl" dir="5400000" dist="19050">
                <a:schemeClr val="accent1">
                  <a:alpha val="66670"/>
                </a:scheme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sp>
        <p:nvSpPr>
          <p:cNvPr id="443" name="Google Shape;443;p8"/>
          <p:cNvSpPr txBox="1"/>
          <p:nvPr>
            <p:ph type="title"/>
          </p:nvPr>
        </p:nvSpPr>
        <p:spPr>
          <a:xfrm>
            <a:off x="573200" y="478650"/>
            <a:ext cx="3866400" cy="5727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3400"/>
              <a:buNone/>
            </a:pPr>
            <a:r>
              <a:rPr lang="en"/>
              <a:t>Paper following</a:t>
            </a:r>
            <a:endParaRPr/>
          </a:p>
        </p:txBody>
      </p:sp>
      <p:sp>
        <p:nvSpPr>
          <p:cNvPr id="444" name="Google Shape;444;p8"/>
          <p:cNvSpPr txBox="1"/>
          <p:nvPr>
            <p:ph idx="1" type="body"/>
          </p:nvPr>
        </p:nvSpPr>
        <p:spPr>
          <a:xfrm>
            <a:off x="960450" y="1247350"/>
            <a:ext cx="7223100" cy="11424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SzPts val="1400"/>
              <a:buChar char="⏣"/>
            </a:pPr>
            <a:r>
              <a:rPr lang="en"/>
              <a:t>L. Qin et al., "SwinFace: A Multi-Task Transformer for Face Recognition, Expression Recognition, Age Estimation and Attribute Estimation," in IEEE Transactions on Circuits and Systems for Video Technology, vol. 34, no. 4, pp. 2223-2234, April 2024, doi: </a:t>
            </a:r>
            <a:r>
              <a:rPr lang="en" u="sng">
                <a:solidFill>
                  <a:schemeClr val="hlink"/>
                </a:solidFill>
                <a:hlinkClick r:id="rId3"/>
              </a:rPr>
              <a:t>10.1109/TCSVT.2023.3304724</a:t>
            </a:r>
            <a:endParaRPr/>
          </a:p>
          <a:p>
            <a:pPr indent="0" lvl="0" marL="0" rtl="0" algn="l">
              <a:lnSpc>
                <a:spcPct val="115000"/>
              </a:lnSpc>
              <a:spcBef>
                <a:spcPts val="0"/>
              </a:spcBef>
              <a:spcAft>
                <a:spcPts val="0"/>
              </a:spcAft>
              <a:buSzPts val="1400"/>
              <a:buNone/>
            </a:pPr>
            <a:r>
              <a:t/>
            </a:r>
            <a:endParaRPr/>
          </a:p>
        </p:txBody>
      </p:sp>
      <p:grpSp>
        <p:nvGrpSpPr>
          <p:cNvPr id="445" name="Google Shape;445;p8"/>
          <p:cNvGrpSpPr/>
          <p:nvPr/>
        </p:nvGrpSpPr>
        <p:grpSpPr>
          <a:xfrm rot="5400000">
            <a:off x="7476081" y="-1237458"/>
            <a:ext cx="2029371" cy="4383847"/>
            <a:chOff x="7350442" y="2608992"/>
            <a:chExt cx="777239" cy="1673160"/>
          </a:xfrm>
        </p:grpSpPr>
        <p:sp>
          <p:nvSpPr>
            <p:cNvPr id="446" name="Google Shape;446;p8"/>
            <p:cNvSpPr/>
            <p:nvPr/>
          </p:nvSpPr>
          <p:spPr>
            <a:xfrm>
              <a:off x="7486745" y="2608992"/>
              <a:ext cx="300894" cy="898874"/>
            </a:xfrm>
            <a:custGeom>
              <a:rect b="b" l="l" r="r" t="t"/>
              <a:pathLst>
                <a:path extrusionOk="0" h="898874" w="300894">
                  <a:moveTo>
                    <a:pt x="16764" y="858488"/>
                  </a:moveTo>
                  <a:cubicBezTo>
                    <a:pt x="7334" y="860203"/>
                    <a:pt x="0" y="868585"/>
                    <a:pt x="0" y="878491"/>
                  </a:cubicBezTo>
                  <a:cubicBezTo>
                    <a:pt x="0" y="889730"/>
                    <a:pt x="9144" y="898874"/>
                    <a:pt x="20288" y="898874"/>
                  </a:cubicBezTo>
                  <a:cubicBezTo>
                    <a:pt x="31528" y="898874"/>
                    <a:pt x="40672" y="889730"/>
                    <a:pt x="40672" y="878491"/>
                  </a:cubicBezTo>
                  <a:cubicBezTo>
                    <a:pt x="40672" y="868585"/>
                    <a:pt x="33433" y="860203"/>
                    <a:pt x="23908" y="858488"/>
                  </a:cubicBezTo>
                  <a:lnTo>
                    <a:pt x="23908" y="733997"/>
                  </a:lnTo>
                  <a:lnTo>
                    <a:pt x="300895" y="457009"/>
                  </a:lnTo>
                  <a:lnTo>
                    <a:pt x="300895" y="0"/>
                  </a:lnTo>
                  <a:lnTo>
                    <a:pt x="293751" y="0"/>
                  </a:lnTo>
                  <a:lnTo>
                    <a:pt x="293751" y="454057"/>
                  </a:lnTo>
                  <a:lnTo>
                    <a:pt x="16764" y="731044"/>
                  </a:lnTo>
                  <a:lnTo>
                    <a:pt x="16764" y="858488"/>
                  </a:lnTo>
                  <a:close/>
                  <a:moveTo>
                    <a:pt x="33528" y="878491"/>
                  </a:moveTo>
                  <a:cubicBezTo>
                    <a:pt x="33528" y="885825"/>
                    <a:pt x="27622" y="891730"/>
                    <a:pt x="20288" y="891730"/>
                  </a:cubicBezTo>
                  <a:cubicBezTo>
                    <a:pt x="13049" y="891730"/>
                    <a:pt x="7144" y="885825"/>
                    <a:pt x="7144" y="878491"/>
                  </a:cubicBezTo>
                  <a:cubicBezTo>
                    <a:pt x="7144" y="872490"/>
                    <a:pt x="11239" y="867347"/>
                    <a:pt x="16764" y="865918"/>
                  </a:cubicBezTo>
                  <a:cubicBezTo>
                    <a:pt x="17907" y="865537"/>
                    <a:pt x="19050" y="865346"/>
                    <a:pt x="20288" y="865346"/>
                  </a:cubicBezTo>
                  <a:cubicBezTo>
                    <a:pt x="21526" y="865346"/>
                    <a:pt x="22765" y="865537"/>
                    <a:pt x="23908" y="865918"/>
                  </a:cubicBezTo>
                  <a:cubicBezTo>
                    <a:pt x="29527" y="867442"/>
                    <a:pt x="33528" y="872490"/>
                    <a:pt x="33528" y="878491"/>
                  </a:cubicBezTo>
                  <a:close/>
                </a:path>
              </a:pathLst>
            </a:custGeom>
            <a:solidFill>
              <a:schemeClr val="accent1"/>
            </a:solidFill>
            <a:ln>
              <a:noFill/>
            </a:ln>
            <a:effectLst>
              <a:outerShdw blurRad="200025" rotWithShape="0" algn="bl" dir="5400000" dist="19050">
                <a:schemeClr val="accent1">
                  <a:alpha val="66666"/>
                </a:scheme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47" name="Google Shape;447;p8"/>
            <p:cNvSpPr/>
            <p:nvPr/>
          </p:nvSpPr>
          <p:spPr>
            <a:xfrm>
              <a:off x="7430357" y="3185731"/>
              <a:ext cx="149161" cy="440054"/>
            </a:xfrm>
            <a:custGeom>
              <a:rect b="b" l="l" r="r" t="t"/>
              <a:pathLst>
                <a:path extrusionOk="0" h="440054" w="149161">
                  <a:moveTo>
                    <a:pt x="123349" y="30861"/>
                  </a:moveTo>
                  <a:cubicBezTo>
                    <a:pt x="125921" y="32575"/>
                    <a:pt x="129064" y="33528"/>
                    <a:pt x="132397" y="33528"/>
                  </a:cubicBezTo>
                  <a:cubicBezTo>
                    <a:pt x="141637" y="33528"/>
                    <a:pt x="149162" y="26003"/>
                    <a:pt x="149162" y="16764"/>
                  </a:cubicBezTo>
                  <a:cubicBezTo>
                    <a:pt x="149162" y="7525"/>
                    <a:pt x="141637" y="0"/>
                    <a:pt x="132397" y="0"/>
                  </a:cubicBezTo>
                  <a:cubicBezTo>
                    <a:pt x="123158" y="0"/>
                    <a:pt x="115634" y="7525"/>
                    <a:pt x="115634" y="16764"/>
                  </a:cubicBezTo>
                  <a:cubicBezTo>
                    <a:pt x="115634" y="20098"/>
                    <a:pt x="116586" y="23146"/>
                    <a:pt x="118301" y="25813"/>
                  </a:cubicBezTo>
                  <a:lnTo>
                    <a:pt x="16764" y="127349"/>
                  </a:lnTo>
                  <a:lnTo>
                    <a:pt x="16764" y="399669"/>
                  </a:lnTo>
                  <a:cubicBezTo>
                    <a:pt x="7334" y="401384"/>
                    <a:pt x="0" y="409765"/>
                    <a:pt x="0" y="419671"/>
                  </a:cubicBezTo>
                  <a:cubicBezTo>
                    <a:pt x="0" y="430911"/>
                    <a:pt x="9144" y="440055"/>
                    <a:pt x="20288" y="440055"/>
                  </a:cubicBezTo>
                  <a:cubicBezTo>
                    <a:pt x="31528" y="440055"/>
                    <a:pt x="40672" y="430911"/>
                    <a:pt x="40672" y="419671"/>
                  </a:cubicBezTo>
                  <a:cubicBezTo>
                    <a:pt x="40672" y="409765"/>
                    <a:pt x="33433" y="401384"/>
                    <a:pt x="23908" y="399669"/>
                  </a:cubicBezTo>
                  <a:lnTo>
                    <a:pt x="23908" y="130302"/>
                  </a:lnTo>
                  <a:lnTo>
                    <a:pt x="123349" y="30861"/>
                  </a:lnTo>
                  <a:close/>
                  <a:moveTo>
                    <a:pt x="33623" y="419671"/>
                  </a:moveTo>
                  <a:cubicBezTo>
                    <a:pt x="33623" y="427006"/>
                    <a:pt x="27718" y="432911"/>
                    <a:pt x="20384" y="432911"/>
                  </a:cubicBezTo>
                  <a:cubicBezTo>
                    <a:pt x="13145" y="432911"/>
                    <a:pt x="7239" y="427006"/>
                    <a:pt x="7239" y="419671"/>
                  </a:cubicBezTo>
                  <a:cubicBezTo>
                    <a:pt x="7239" y="413671"/>
                    <a:pt x="11335" y="408527"/>
                    <a:pt x="16859" y="407098"/>
                  </a:cubicBezTo>
                  <a:cubicBezTo>
                    <a:pt x="18002" y="406717"/>
                    <a:pt x="19145" y="406527"/>
                    <a:pt x="20384" y="406527"/>
                  </a:cubicBezTo>
                  <a:cubicBezTo>
                    <a:pt x="21622" y="406527"/>
                    <a:pt x="22860" y="406717"/>
                    <a:pt x="24003" y="407098"/>
                  </a:cubicBezTo>
                  <a:cubicBezTo>
                    <a:pt x="29623" y="408622"/>
                    <a:pt x="33623" y="413671"/>
                    <a:pt x="33623" y="419671"/>
                  </a:cubicBezTo>
                  <a:close/>
                </a:path>
              </a:pathLst>
            </a:custGeom>
            <a:solidFill>
              <a:schemeClr val="accent1"/>
            </a:solidFill>
            <a:ln>
              <a:noFill/>
            </a:ln>
            <a:effectLst>
              <a:outerShdw blurRad="200025" rotWithShape="0" algn="bl" dir="5400000" dist="19050">
                <a:schemeClr val="accent1">
                  <a:alpha val="66666"/>
                </a:scheme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48" name="Google Shape;448;p8"/>
            <p:cNvSpPr/>
            <p:nvPr/>
          </p:nvSpPr>
          <p:spPr>
            <a:xfrm>
              <a:off x="7350442" y="2713767"/>
              <a:ext cx="389000" cy="777335"/>
            </a:xfrm>
            <a:custGeom>
              <a:rect b="b" l="l" r="r" t="t"/>
              <a:pathLst>
                <a:path extrusionOk="0" h="777335" w="389000">
                  <a:moveTo>
                    <a:pt x="297466" y="400812"/>
                  </a:moveTo>
                  <a:lnTo>
                    <a:pt x="188976" y="400812"/>
                  </a:lnTo>
                  <a:lnTo>
                    <a:pt x="16669" y="573024"/>
                  </a:lnTo>
                  <a:lnTo>
                    <a:pt x="16669" y="736949"/>
                  </a:lnTo>
                  <a:cubicBezTo>
                    <a:pt x="7144" y="738664"/>
                    <a:pt x="0" y="747046"/>
                    <a:pt x="0" y="757047"/>
                  </a:cubicBezTo>
                  <a:cubicBezTo>
                    <a:pt x="0" y="768191"/>
                    <a:pt x="9049" y="777335"/>
                    <a:pt x="20288" y="777335"/>
                  </a:cubicBezTo>
                  <a:cubicBezTo>
                    <a:pt x="31432" y="777335"/>
                    <a:pt x="40576" y="768191"/>
                    <a:pt x="40576" y="757047"/>
                  </a:cubicBezTo>
                  <a:cubicBezTo>
                    <a:pt x="40576" y="747046"/>
                    <a:pt x="33242" y="738664"/>
                    <a:pt x="23813" y="736949"/>
                  </a:cubicBezTo>
                  <a:lnTo>
                    <a:pt x="23813" y="575977"/>
                  </a:lnTo>
                  <a:lnTo>
                    <a:pt x="191929" y="407956"/>
                  </a:lnTo>
                  <a:lnTo>
                    <a:pt x="300418" y="407956"/>
                  </a:lnTo>
                  <a:lnTo>
                    <a:pt x="372237" y="336042"/>
                  </a:lnTo>
                  <a:lnTo>
                    <a:pt x="372237" y="40291"/>
                  </a:lnTo>
                  <a:cubicBezTo>
                    <a:pt x="381667" y="38576"/>
                    <a:pt x="389001" y="30289"/>
                    <a:pt x="389001" y="20288"/>
                  </a:cubicBezTo>
                  <a:cubicBezTo>
                    <a:pt x="389001" y="9049"/>
                    <a:pt x="379857" y="0"/>
                    <a:pt x="368713" y="0"/>
                  </a:cubicBezTo>
                  <a:cubicBezTo>
                    <a:pt x="357473" y="0"/>
                    <a:pt x="348329" y="9049"/>
                    <a:pt x="348329" y="20288"/>
                  </a:cubicBezTo>
                  <a:cubicBezTo>
                    <a:pt x="348329" y="30289"/>
                    <a:pt x="355568" y="38576"/>
                    <a:pt x="365093" y="40291"/>
                  </a:cubicBezTo>
                  <a:lnTo>
                    <a:pt x="365093" y="333089"/>
                  </a:lnTo>
                  <a:lnTo>
                    <a:pt x="297466" y="400812"/>
                  </a:lnTo>
                  <a:close/>
                  <a:moveTo>
                    <a:pt x="33433" y="757047"/>
                  </a:moveTo>
                  <a:cubicBezTo>
                    <a:pt x="33433" y="764286"/>
                    <a:pt x="27527" y="770192"/>
                    <a:pt x="20288" y="770192"/>
                  </a:cubicBezTo>
                  <a:cubicBezTo>
                    <a:pt x="13049" y="770192"/>
                    <a:pt x="7144" y="764286"/>
                    <a:pt x="7144" y="757047"/>
                  </a:cubicBezTo>
                  <a:cubicBezTo>
                    <a:pt x="7144" y="750951"/>
                    <a:pt x="11144" y="745903"/>
                    <a:pt x="16669" y="744379"/>
                  </a:cubicBezTo>
                  <a:cubicBezTo>
                    <a:pt x="17812" y="743998"/>
                    <a:pt x="19050" y="743807"/>
                    <a:pt x="20288" y="743807"/>
                  </a:cubicBezTo>
                  <a:cubicBezTo>
                    <a:pt x="21526" y="743807"/>
                    <a:pt x="22669" y="743998"/>
                    <a:pt x="23813" y="744379"/>
                  </a:cubicBezTo>
                  <a:cubicBezTo>
                    <a:pt x="29337" y="745808"/>
                    <a:pt x="33433" y="750951"/>
                    <a:pt x="33433" y="757047"/>
                  </a:cubicBezTo>
                  <a:close/>
                  <a:moveTo>
                    <a:pt x="355473" y="20288"/>
                  </a:moveTo>
                  <a:cubicBezTo>
                    <a:pt x="355473" y="13049"/>
                    <a:pt x="361379" y="7144"/>
                    <a:pt x="368713" y="7144"/>
                  </a:cubicBezTo>
                  <a:cubicBezTo>
                    <a:pt x="375952" y="7144"/>
                    <a:pt x="381857" y="13049"/>
                    <a:pt x="381857" y="20288"/>
                  </a:cubicBezTo>
                  <a:cubicBezTo>
                    <a:pt x="381857" y="26289"/>
                    <a:pt x="377761" y="31432"/>
                    <a:pt x="372237" y="32861"/>
                  </a:cubicBezTo>
                  <a:cubicBezTo>
                    <a:pt x="371094" y="33242"/>
                    <a:pt x="369951" y="33433"/>
                    <a:pt x="368713" y="33433"/>
                  </a:cubicBezTo>
                  <a:cubicBezTo>
                    <a:pt x="367474" y="33433"/>
                    <a:pt x="366236" y="33242"/>
                    <a:pt x="365093" y="32861"/>
                  </a:cubicBezTo>
                  <a:cubicBezTo>
                    <a:pt x="359473" y="31337"/>
                    <a:pt x="355473" y="26289"/>
                    <a:pt x="355473" y="20288"/>
                  </a:cubicBezTo>
                  <a:close/>
                </a:path>
              </a:pathLst>
            </a:custGeom>
            <a:solidFill>
              <a:schemeClr val="accent1"/>
            </a:solidFill>
            <a:ln>
              <a:noFill/>
            </a:ln>
            <a:effectLst>
              <a:outerShdw blurRad="200025" rotWithShape="0" algn="bl" dir="5400000" dist="19050">
                <a:schemeClr val="accent1">
                  <a:alpha val="66666"/>
                </a:scheme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49" name="Google Shape;449;p8"/>
            <p:cNvSpPr/>
            <p:nvPr/>
          </p:nvSpPr>
          <p:spPr>
            <a:xfrm>
              <a:off x="7860696" y="2608992"/>
              <a:ext cx="266985" cy="1341405"/>
            </a:xfrm>
            <a:custGeom>
              <a:rect b="b" l="l" r="r" t="t"/>
              <a:pathLst>
                <a:path extrusionOk="0" h="1341405" w="266985">
                  <a:moveTo>
                    <a:pt x="266986" y="744569"/>
                  </a:moveTo>
                  <a:lnTo>
                    <a:pt x="266986" y="0"/>
                  </a:lnTo>
                  <a:lnTo>
                    <a:pt x="259842" y="0"/>
                  </a:lnTo>
                  <a:lnTo>
                    <a:pt x="259842" y="741617"/>
                  </a:lnTo>
                  <a:lnTo>
                    <a:pt x="13145" y="988314"/>
                  </a:lnTo>
                  <a:lnTo>
                    <a:pt x="13145" y="1308259"/>
                  </a:lnTo>
                  <a:cubicBezTo>
                    <a:pt x="5620" y="1309878"/>
                    <a:pt x="0" y="1316546"/>
                    <a:pt x="0" y="1324642"/>
                  </a:cubicBezTo>
                  <a:cubicBezTo>
                    <a:pt x="0" y="1333881"/>
                    <a:pt x="7525" y="1341406"/>
                    <a:pt x="16764" y="1341406"/>
                  </a:cubicBezTo>
                  <a:cubicBezTo>
                    <a:pt x="26003" y="1341406"/>
                    <a:pt x="33528" y="1333881"/>
                    <a:pt x="33528" y="1324642"/>
                  </a:cubicBezTo>
                  <a:cubicBezTo>
                    <a:pt x="33528" y="1316641"/>
                    <a:pt x="27908" y="1309973"/>
                    <a:pt x="20384" y="1308259"/>
                  </a:cubicBezTo>
                  <a:lnTo>
                    <a:pt x="20384" y="991267"/>
                  </a:lnTo>
                  <a:lnTo>
                    <a:pt x="266986" y="744569"/>
                  </a:lnTo>
                  <a:close/>
                </a:path>
              </a:pathLst>
            </a:custGeom>
            <a:solidFill>
              <a:schemeClr val="accent1"/>
            </a:solidFill>
            <a:ln>
              <a:noFill/>
            </a:ln>
            <a:effectLst>
              <a:outerShdw blurRad="200025" rotWithShape="0" algn="bl" dir="5400000" dist="19050">
                <a:schemeClr val="accent1">
                  <a:alpha val="66666"/>
                </a:scheme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50" name="Google Shape;450;p8"/>
            <p:cNvSpPr/>
            <p:nvPr/>
          </p:nvSpPr>
          <p:spPr>
            <a:xfrm>
              <a:off x="7616094" y="2608992"/>
              <a:ext cx="370998" cy="1562195"/>
            </a:xfrm>
            <a:custGeom>
              <a:rect b="b" l="l" r="r" t="t"/>
              <a:pathLst>
                <a:path extrusionOk="0" h="1562195" w="370998">
                  <a:moveTo>
                    <a:pt x="158496" y="1521905"/>
                  </a:moveTo>
                  <a:lnTo>
                    <a:pt x="158496" y="1225868"/>
                  </a:lnTo>
                  <a:lnTo>
                    <a:pt x="95155" y="1162431"/>
                  </a:lnTo>
                  <a:lnTo>
                    <a:pt x="95155" y="939070"/>
                  </a:lnTo>
                  <a:lnTo>
                    <a:pt x="156210" y="878014"/>
                  </a:lnTo>
                  <a:lnTo>
                    <a:pt x="156210" y="839534"/>
                  </a:lnTo>
                  <a:lnTo>
                    <a:pt x="317659" y="678085"/>
                  </a:lnTo>
                  <a:cubicBezTo>
                    <a:pt x="320897" y="680466"/>
                    <a:pt x="324898" y="681800"/>
                    <a:pt x="329184" y="681800"/>
                  </a:cubicBezTo>
                  <a:cubicBezTo>
                    <a:pt x="340423" y="681800"/>
                    <a:pt x="349568" y="672655"/>
                    <a:pt x="349568" y="661511"/>
                  </a:cubicBezTo>
                  <a:cubicBezTo>
                    <a:pt x="349568" y="650272"/>
                    <a:pt x="340423" y="641128"/>
                    <a:pt x="329184" y="641128"/>
                  </a:cubicBezTo>
                  <a:cubicBezTo>
                    <a:pt x="318040" y="641128"/>
                    <a:pt x="308896" y="650272"/>
                    <a:pt x="308896" y="661511"/>
                  </a:cubicBezTo>
                  <a:cubicBezTo>
                    <a:pt x="308896" y="665797"/>
                    <a:pt x="310229" y="669798"/>
                    <a:pt x="312611" y="673037"/>
                  </a:cubicBezTo>
                  <a:lnTo>
                    <a:pt x="267843" y="717804"/>
                  </a:lnTo>
                  <a:lnTo>
                    <a:pt x="267843" y="635413"/>
                  </a:lnTo>
                  <a:lnTo>
                    <a:pt x="370999" y="532257"/>
                  </a:lnTo>
                  <a:lnTo>
                    <a:pt x="370999" y="273844"/>
                  </a:lnTo>
                  <a:lnTo>
                    <a:pt x="319183" y="222028"/>
                  </a:lnTo>
                  <a:lnTo>
                    <a:pt x="319183" y="0"/>
                  </a:lnTo>
                  <a:lnTo>
                    <a:pt x="312039" y="0"/>
                  </a:lnTo>
                  <a:lnTo>
                    <a:pt x="312039" y="503777"/>
                  </a:lnTo>
                  <a:lnTo>
                    <a:pt x="16669" y="799147"/>
                  </a:lnTo>
                  <a:lnTo>
                    <a:pt x="16669" y="1479995"/>
                  </a:lnTo>
                  <a:cubicBezTo>
                    <a:pt x="7144" y="1481709"/>
                    <a:pt x="0" y="1490091"/>
                    <a:pt x="0" y="1500092"/>
                  </a:cubicBezTo>
                  <a:cubicBezTo>
                    <a:pt x="0" y="1511237"/>
                    <a:pt x="9049" y="1520381"/>
                    <a:pt x="20288" y="1520381"/>
                  </a:cubicBezTo>
                  <a:cubicBezTo>
                    <a:pt x="31528" y="1520381"/>
                    <a:pt x="40577" y="1511237"/>
                    <a:pt x="40577" y="1500092"/>
                  </a:cubicBezTo>
                  <a:cubicBezTo>
                    <a:pt x="40577" y="1490091"/>
                    <a:pt x="33338" y="1481709"/>
                    <a:pt x="23813" y="1479995"/>
                  </a:cubicBezTo>
                  <a:lnTo>
                    <a:pt x="23813" y="802100"/>
                  </a:lnTo>
                  <a:lnTo>
                    <a:pt x="319183" y="506730"/>
                  </a:lnTo>
                  <a:lnTo>
                    <a:pt x="319183" y="232124"/>
                  </a:lnTo>
                  <a:lnTo>
                    <a:pt x="363855" y="276796"/>
                  </a:lnTo>
                  <a:lnTo>
                    <a:pt x="363855" y="529304"/>
                  </a:lnTo>
                  <a:lnTo>
                    <a:pt x="260699" y="632460"/>
                  </a:lnTo>
                  <a:lnTo>
                    <a:pt x="260699" y="724948"/>
                  </a:lnTo>
                  <a:lnTo>
                    <a:pt x="260699" y="724948"/>
                  </a:lnTo>
                  <a:lnTo>
                    <a:pt x="149066" y="836485"/>
                  </a:lnTo>
                  <a:lnTo>
                    <a:pt x="149066" y="874967"/>
                  </a:lnTo>
                  <a:lnTo>
                    <a:pt x="95155" y="928973"/>
                  </a:lnTo>
                  <a:lnTo>
                    <a:pt x="95155" y="821341"/>
                  </a:lnTo>
                  <a:lnTo>
                    <a:pt x="178498" y="738092"/>
                  </a:lnTo>
                  <a:cubicBezTo>
                    <a:pt x="181737" y="740473"/>
                    <a:pt x="185738" y="741807"/>
                    <a:pt x="190024" y="741807"/>
                  </a:cubicBezTo>
                  <a:cubicBezTo>
                    <a:pt x="201263" y="741807"/>
                    <a:pt x="210312" y="732663"/>
                    <a:pt x="210312" y="721423"/>
                  </a:cubicBezTo>
                  <a:cubicBezTo>
                    <a:pt x="210312" y="710279"/>
                    <a:pt x="201263" y="701135"/>
                    <a:pt x="190024" y="701135"/>
                  </a:cubicBezTo>
                  <a:cubicBezTo>
                    <a:pt x="178784" y="701135"/>
                    <a:pt x="169736" y="710279"/>
                    <a:pt x="169736" y="721423"/>
                  </a:cubicBezTo>
                  <a:cubicBezTo>
                    <a:pt x="169736" y="725805"/>
                    <a:pt x="171069" y="729805"/>
                    <a:pt x="173355" y="733044"/>
                  </a:cubicBezTo>
                  <a:lnTo>
                    <a:pt x="88011" y="818388"/>
                  </a:lnTo>
                  <a:lnTo>
                    <a:pt x="88011" y="1165384"/>
                  </a:lnTo>
                  <a:lnTo>
                    <a:pt x="151352" y="1228820"/>
                  </a:lnTo>
                  <a:lnTo>
                    <a:pt x="151352" y="1521905"/>
                  </a:lnTo>
                  <a:cubicBezTo>
                    <a:pt x="141732" y="1523524"/>
                    <a:pt x="134493" y="1531906"/>
                    <a:pt x="134493" y="1541907"/>
                  </a:cubicBezTo>
                  <a:cubicBezTo>
                    <a:pt x="134493" y="1553147"/>
                    <a:pt x="143542" y="1562195"/>
                    <a:pt x="154781" y="1562195"/>
                  </a:cubicBezTo>
                  <a:cubicBezTo>
                    <a:pt x="166021" y="1562195"/>
                    <a:pt x="175070" y="1553147"/>
                    <a:pt x="175070" y="1541907"/>
                  </a:cubicBezTo>
                  <a:cubicBezTo>
                    <a:pt x="175070" y="1532001"/>
                    <a:pt x="167926" y="1523714"/>
                    <a:pt x="158496" y="1521905"/>
                  </a:cubicBezTo>
                  <a:close/>
                  <a:moveTo>
                    <a:pt x="316039" y="661511"/>
                  </a:moveTo>
                  <a:cubicBezTo>
                    <a:pt x="316039" y="654177"/>
                    <a:pt x="321945" y="648272"/>
                    <a:pt x="329184" y="648272"/>
                  </a:cubicBezTo>
                  <a:cubicBezTo>
                    <a:pt x="336518" y="648272"/>
                    <a:pt x="342424" y="654177"/>
                    <a:pt x="342424" y="661511"/>
                  </a:cubicBezTo>
                  <a:cubicBezTo>
                    <a:pt x="342424" y="668750"/>
                    <a:pt x="336518" y="674656"/>
                    <a:pt x="329184" y="674656"/>
                  </a:cubicBezTo>
                  <a:cubicBezTo>
                    <a:pt x="326898" y="674656"/>
                    <a:pt x="324707" y="674084"/>
                    <a:pt x="322802" y="672941"/>
                  </a:cubicBezTo>
                  <a:cubicBezTo>
                    <a:pt x="320707" y="671798"/>
                    <a:pt x="318897" y="669988"/>
                    <a:pt x="317754" y="667893"/>
                  </a:cubicBezTo>
                  <a:cubicBezTo>
                    <a:pt x="316611" y="665988"/>
                    <a:pt x="316039" y="663797"/>
                    <a:pt x="316039" y="661511"/>
                  </a:cubicBezTo>
                  <a:close/>
                  <a:moveTo>
                    <a:pt x="33433" y="1500092"/>
                  </a:moveTo>
                  <a:cubicBezTo>
                    <a:pt x="33433" y="1507331"/>
                    <a:pt x="27527" y="1513237"/>
                    <a:pt x="20288" y="1513237"/>
                  </a:cubicBezTo>
                  <a:cubicBezTo>
                    <a:pt x="13049" y="1513237"/>
                    <a:pt x="7144" y="1507331"/>
                    <a:pt x="7144" y="1500092"/>
                  </a:cubicBezTo>
                  <a:cubicBezTo>
                    <a:pt x="7144" y="1493996"/>
                    <a:pt x="11144" y="1488948"/>
                    <a:pt x="16669" y="1487424"/>
                  </a:cubicBezTo>
                  <a:cubicBezTo>
                    <a:pt x="17812" y="1487043"/>
                    <a:pt x="19050" y="1486853"/>
                    <a:pt x="20288" y="1486853"/>
                  </a:cubicBezTo>
                  <a:cubicBezTo>
                    <a:pt x="21527" y="1486853"/>
                    <a:pt x="22670" y="1487043"/>
                    <a:pt x="23813" y="1487424"/>
                  </a:cubicBezTo>
                  <a:cubicBezTo>
                    <a:pt x="29337" y="1488853"/>
                    <a:pt x="33433" y="1493996"/>
                    <a:pt x="33433" y="1500092"/>
                  </a:cubicBezTo>
                  <a:close/>
                  <a:moveTo>
                    <a:pt x="176879" y="721423"/>
                  </a:moveTo>
                  <a:cubicBezTo>
                    <a:pt x="176879" y="714184"/>
                    <a:pt x="182785" y="708279"/>
                    <a:pt x="190024" y="708279"/>
                  </a:cubicBezTo>
                  <a:cubicBezTo>
                    <a:pt x="197263" y="708279"/>
                    <a:pt x="203168" y="714184"/>
                    <a:pt x="203168" y="721423"/>
                  </a:cubicBezTo>
                  <a:cubicBezTo>
                    <a:pt x="203168" y="728758"/>
                    <a:pt x="197263" y="734663"/>
                    <a:pt x="190024" y="734663"/>
                  </a:cubicBezTo>
                  <a:cubicBezTo>
                    <a:pt x="187738" y="734663"/>
                    <a:pt x="185547" y="734092"/>
                    <a:pt x="183642" y="732949"/>
                  </a:cubicBezTo>
                  <a:cubicBezTo>
                    <a:pt x="181546" y="731806"/>
                    <a:pt x="179737" y="730091"/>
                    <a:pt x="178594" y="727901"/>
                  </a:cubicBezTo>
                  <a:cubicBezTo>
                    <a:pt x="177451" y="725996"/>
                    <a:pt x="176879" y="723805"/>
                    <a:pt x="176879" y="721423"/>
                  </a:cubicBezTo>
                  <a:close/>
                  <a:moveTo>
                    <a:pt x="154781" y="1555052"/>
                  </a:moveTo>
                  <a:cubicBezTo>
                    <a:pt x="147542" y="1555052"/>
                    <a:pt x="141637" y="1549146"/>
                    <a:pt x="141637" y="1541907"/>
                  </a:cubicBezTo>
                  <a:cubicBezTo>
                    <a:pt x="141637" y="1535811"/>
                    <a:pt x="145733" y="1530763"/>
                    <a:pt x="151352" y="1529239"/>
                  </a:cubicBezTo>
                  <a:cubicBezTo>
                    <a:pt x="152495" y="1528953"/>
                    <a:pt x="153638" y="1528763"/>
                    <a:pt x="154781" y="1528763"/>
                  </a:cubicBezTo>
                  <a:cubicBezTo>
                    <a:pt x="156115" y="1528763"/>
                    <a:pt x="157353" y="1528953"/>
                    <a:pt x="158496" y="1529334"/>
                  </a:cubicBezTo>
                  <a:cubicBezTo>
                    <a:pt x="163925" y="1530953"/>
                    <a:pt x="167926" y="1536002"/>
                    <a:pt x="167926" y="1541907"/>
                  </a:cubicBezTo>
                  <a:cubicBezTo>
                    <a:pt x="167926" y="1549146"/>
                    <a:pt x="162020" y="1555052"/>
                    <a:pt x="154781" y="1555052"/>
                  </a:cubicBezTo>
                  <a:close/>
                </a:path>
              </a:pathLst>
            </a:custGeom>
            <a:solidFill>
              <a:schemeClr val="accent1"/>
            </a:solidFill>
            <a:ln>
              <a:noFill/>
            </a:ln>
            <a:effectLst>
              <a:outerShdw blurRad="200025" rotWithShape="0" algn="bl" dir="5400000" dist="19050">
                <a:schemeClr val="accent1">
                  <a:alpha val="66666"/>
                </a:scheme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51" name="Google Shape;451;p8"/>
            <p:cNvSpPr/>
            <p:nvPr/>
          </p:nvSpPr>
          <p:spPr>
            <a:xfrm>
              <a:off x="7666005" y="3837621"/>
              <a:ext cx="75628" cy="444531"/>
            </a:xfrm>
            <a:custGeom>
              <a:rect b="b" l="l" r="r" t="t"/>
              <a:pathLst>
                <a:path extrusionOk="0" h="444531" w="75628">
                  <a:moveTo>
                    <a:pt x="58865" y="404146"/>
                  </a:moveTo>
                  <a:lnTo>
                    <a:pt x="58865" y="53816"/>
                  </a:lnTo>
                  <a:lnTo>
                    <a:pt x="30861" y="25813"/>
                  </a:lnTo>
                  <a:cubicBezTo>
                    <a:pt x="32576" y="23241"/>
                    <a:pt x="33528" y="20098"/>
                    <a:pt x="33528" y="16764"/>
                  </a:cubicBezTo>
                  <a:cubicBezTo>
                    <a:pt x="33528" y="7525"/>
                    <a:pt x="26003" y="0"/>
                    <a:pt x="16764" y="0"/>
                  </a:cubicBezTo>
                  <a:cubicBezTo>
                    <a:pt x="7525" y="0"/>
                    <a:pt x="0" y="7525"/>
                    <a:pt x="0" y="16764"/>
                  </a:cubicBezTo>
                  <a:cubicBezTo>
                    <a:pt x="0" y="26003"/>
                    <a:pt x="7525" y="33528"/>
                    <a:pt x="16764" y="33528"/>
                  </a:cubicBezTo>
                  <a:cubicBezTo>
                    <a:pt x="20098" y="33528"/>
                    <a:pt x="23146" y="32480"/>
                    <a:pt x="25813" y="30861"/>
                  </a:cubicBezTo>
                  <a:lnTo>
                    <a:pt x="25813" y="30861"/>
                  </a:lnTo>
                  <a:lnTo>
                    <a:pt x="51721" y="56769"/>
                  </a:lnTo>
                  <a:lnTo>
                    <a:pt x="51721" y="404146"/>
                  </a:lnTo>
                  <a:cubicBezTo>
                    <a:pt x="42196" y="405860"/>
                    <a:pt x="34957" y="414242"/>
                    <a:pt x="34957" y="424148"/>
                  </a:cubicBezTo>
                  <a:cubicBezTo>
                    <a:pt x="34957" y="435388"/>
                    <a:pt x="44101" y="444532"/>
                    <a:pt x="55341" y="444532"/>
                  </a:cubicBezTo>
                  <a:cubicBezTo>
                    <a:pt x="66485" y="444532"/>
                    <a:pt x="75629" y="435388"/>
                    <a:pt x="75629" y="424148"/>
                  </a:cubicBezTo>
                  <a:cubicBezTo>
                    <a:pt x="75629" y="414242"/>
                    <a:pt x="68294" y="405860"/>
                    <a:pt x="58865" y="404146"/>
                  </a:cubicBezTo>
                  <a:close/>
                  <a:moveTo>
                    <a:pt x="55341" y="437388"/>
                  </a:moveTo>
                  <a:cubicBezTo>
                    <a:pt x="48006" y="437388"/>
                    <a:pt x="42101" y="431483"/>
                    <a:pt x="42101" y="424148"/>
                  </a:cubicBezTo>
                  <a:cubicBezTo>
                    <a:pt x="42101" y="418147"/>
                    <a:pt x="46101" y="413099"/>
                    <a:pt x="51721" y="411575"/>
                  </a:cubicBezTo>
                  <a:cubicBezTo>
                    <a:pt x="52864" y="411194"/>
                    <a:pt x="54102" y="411004"/>
                    <a:pt x="55341" y="411004"/>
                  </a:cubicBezTo>
                  <a:cubicBezTo>
                    <a:pt x="56579" y="411004"/>
                    <a:pt x="57722" y="411194"/>
                    <a:pt x="58865" y="411575"/>
                  </a:cubicBezTo>
                  <a:cubicBezTo>
                    <a:pt x="64389" y="413004"/>
                    <a:pt x="68485" y="418147"/>
                    <a:pt x="68485" y="424148"/>
                  </a:cubicBezTo>
                  <a:cubicBezTo>
                    <a:pt x="68485" y="431483"/>
                    <a:pt x="62579" y="437388"/>
                    <a:pt x="55341" y="437388"/>
                  </a:cubicBezTo>
                  <a:close/>
                </a:path>
              </a:pathLst>
            </a:custGeom>
            <a:solidFill>
              <a:schemeClr val="accent1"/>
            </a:solidFill>
            <a:ln>
              <a:noFill/>
            </a:ln>
            <a:effectLst>
              <a:outerShdw blurRad="200025" rotWithShape="0" algn="bl" dir="5400000" dist="19050">
                <a:schemeClr val="accent1">
                  <a:alpha val="66666"/>
                </a:scheme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52" name="Google Shape;452;p8"/>
            <p:cNvSpPr/>
            <p:nvPr/>
          </p:nvSpPr>
          <p:spPr>
            <a:xfrm>
              <a:off x="7350442" y="3539870"/>
              <a:ext cx="240982" cy="701039"/>
            </a:xfrm>
            <a:custGeom>
              <a:rect b="b" l="l" r="r" t="t"/>
              <a:pathLst>
                <a:path extrusionOk="0" h="701039" w="240982">
                  <a:moveTo>
                    <a:pt x="227838" y="667893"/>
                  </a:moveTo>
                  <a:lnTo>
                    <a:pt x="227838" y="410146"/>
                  </a:lnTo>
                  <a:lnTo>
                    <a:pt x="160210" y="342519"/>
                  </a:lnTo>
                  <a:lnTo>
                    <a:pt x="160210" y="214503"/>
                  </a:lnTo>
                  <a:cubicBezTo>
                    <a:pt x="169545" y="212693"/>
                    <a:pt x="176689" y="204407"/>
                    <a:pt x="176689" y="194596"/>
                  </a:cubicBezTo>
                  <a:cubicBezTo>
                    <a:pt x="176689" y="183356"/>
                    <a:pt x="167545" y="174308"/>
                    <a:pt x="156400" y="174308"/>
                  </a:cubicBezTo>
                  <a:cubicBezTo>
                    <a:pt x="145161" y="174308"/>
                    <a:pt x="136017" y="183356"/>
                    <a:pt x="136017" y="194596"/>
                  </a:cubicBezTo>
                  <a:cubicBezTo>
                    <a:pt x="136017" y="204597"/>
                    <a:pt x="143446" y="212979"/>
                    <a:pt x="153067" y="214598"/>
                  </a:cubicBezTo>
                  <a:lnTo>
                    <a:pt x="153067" y="345472"/>
                  </a:lnTo>
                  <a:lnTo>
                    <a:pt x="220694" y="413099"/>
                  </a:lnTo>
                  <a:lnTo>
                    <a:pt x="220694" y="493681"/>
                  </a:lnTo>
                  <a:lnTo>
                    <a:pt x="103441" y="376428"/>
                  </a:lnTo>
                  <a:lnTo>
                    <a:pt x="103441" y="216122"/>
                  </a:lnTo>
                  <a:lnTo>
                    <a:pt x="23813" y="136493"/>
                  </a:lnTo>
                  <a:lnTo>
                    <a:pt x="23813" y="40291"/>
                  </a:lnTo>
                  <a:cubicBezTo>
                    <a:pt x="33242" y="38576"/>
                    <a:pt x="40576" y="30290"/>
                    <a:pt x="40576" y="20288"/>
                  </a:cubicBezTo>
                  <a:cubicBezTo>
                    <a:pt x="40576" y="9144"/>
                    <a:pt x="31432" y="0"/>
                    <a:pt x="20288" y="0"/>
                  </a:cubicBezTo>
                  <a:cubicBezTo>
                    <a:pt x="9049" y="0"/>
                    <a:pt x="0" y="9144"/>
                    <a:pt x="0" y="20288"/>
                  </a:cubicBezTo>
                  <a:cubicBezTo>
                    <a:pt x="0" y="30290"/>
                    <a:pt x="7144" y="38576"/>
                    <a:pt x="16669" y="40291"/>
                  </a:cubicBezTo>
                  <a:lnTo>
                    <a:pt x="16669" y="139446"/>
                  </a:lnTo>
                  <a:lnTo>
                    <a:pt x="96298" y="219075"/>
                  </a:lnTo>
                  <a:lnTo>
                    <a:pt x="96298" y="379381"/>
                  </a:lnTo>
                  <a:lnTo>
                    <a:pt x="220694" y="503777"/>
                  </a:lnTo>
                  <a:lnTo>
                    <a:pt x="220694" y="667893"/>
                  </a:lnTo>
                  <a:cubicBezTo>
                    <a:pt x="213169" y="669512"/>
                    <a:pt x="207454" y="676180"/>
                    <a:pt x="207454" y="684276"/>
                  </a:cubicBezTo>
                  <a:cubicBezTo>
                    <a:pt x="207454" y="693515"/>
                    <a:pt x="214979" y="701040"/>
                    <a:pt x="224218" y="701040"/>
                  </a:cubicBezTo>
                  <a:cubicBezTo>
                    <a:pt x="233458" y="701040"/>
                    <a:pt x="240982" y="693515"/>
                    <a:pt x="240982" y="684276"/>
                  </a:cubicBezTo>
                  <a:cubicBezTo>
                    <a:pt x="240887" y="676275"/>
                    <a:pt x="235267" y="669608"/>
                    <a:pt x="227838" y="667893"/>
                  </a:cubicBezTo>
                  <a:close/>
                  <a:moveTo>
                    <a:pt x="143161" y="194596"/>
                  </a:moveTo>
                  <a:cubicBezTo>
                    <a:pt x="143161" y="187357"/>
                    <a:pt x="149066" y="181451"/>
                    <a:pt x="156400" y="181451"/>
                  </a:cubicBezTo>
                  <a:cubicBezTo>
                    <a:pt x="163639" y="181451"/>
                    <a:pt x="169545" y="187357"/>
                    <a:pt x="169545" y="194596"/>
                  </a:cubicBezTo>
                  <a:cubicBezTo>
                    <a:pt x="169545" y="200501"/>
                    <a:pt x="165640" y="205550"/>
                    <a:pt x="160210" y="207074"/>
                  </a:cubicBezTo>
                  <a:cubicBezTo>
                    <a:pt x="158972" y="207550"/>
                    <a:pt x="157734" y="207740"/>
                    <a:pt x="156400" y="207740"/>
                  </a:cubicBezTo>
                  <a:cubicBezTo>
                    <a:pt x="155257" y="207740"/>
                    <a:pt x="154114" y="207550"/>
                    <a:pt x="153067" y="207264"/>
                  </a:cubicBezTo>
                  <a:cubicBezTo>
                    <a:pt x="147352" y="205835"/>
                    <a:pt x="143161" y="200692"/>
                    <a:pt x="143161" y="194596"/>
                  </a:cubicBezTo>
                  <a:close/>
                  <a:moveTo>
                    <a:pt x="7144" y="20288"/>
                  </a:moveTo>
                  <a:cubicBezTo>
                    <a:pt x="7144" y="13049"/>
                    <a:pt x="13049" y="7144"/>
                    <a:pt x="20288" y="7144"/>
                  </a:cubicBezTo>
                  <a:cubicBezTo>
                    <a:pt x="27527" y="7144"/>
                    <a:pt x="33433" y="13049"/>
                    <a:pt x="33433" y="20288"/>
                  </a:cubicBezTo>
                  <a:cubicBezTo>
                    <a:pt x="33433" y="26289"/>
                    <a:pt x="29337" y="31433"/>
                    <a:pt x="23813" y="32861"/>
                  </a:cubicBezTo>
                  <a:cubicBezTo>
                    <a:pt x="22669" y="33242"/>
                    <a:pt x="21526" y="33433"/>
                    <a:pt x="20288" y="33433"/>
                  </a:cubicBezTo>
                  <a:cubicBezTo>
                    <a:pt x="19050" y="33433"/>
                    <a:pt x="17812" y="33242"/>
                    <a:pt x="16669" y="32861"/>
                  </a:cubicBezTo>
                  <a:cubicBezTo>
                    <a:pt x="11144" y="31337"/>
                    <a:pt x="7144" y="26289"/>
                    <a:pt x="7144" y="20288"/>
                  </a:cubicBezTo>
                  <a:close/>
                </a:path>
              </a:pathLst>
            </a:custGeom>
            <a:solidFill>
              <a:schemeClr val="accent1"/>
            </a:solidFill>
            <a:ln>
              <a:noFill/>
            </a:ln>
            <a:effectLst>
              <a:outerShdw blurRad="200025" rotWithShape="0" algn="bl" dir="5400000" dist="19050">
                <a:schemeClr val="accent1">
                  <a:alpha val="66666"/>
                </a:scheme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53" name="Google Shape;453;p8"/>
            <p:cNvSpPr/>
            <p:nvPr/>
          </p:nvSpPr>
          <p:spPr>
            <a:xfrm>
              <a:off x="7557897" y="2823590"/>
              <a:ext cx="322706" cy="857440"/>
            </a:xfrm>
            <a:custGeom>
              <a:rect b="b" l="l" r="r" t="t"/>
              <a:pathLst>
                <a:path extrusionOk="0" h="857440" w="322706">
                  <a:moveTo>
                    <a:pt x="20098" y="824293"/>
                  </a:moveTo>
                  <a:lnTo>
                    <a:pt x="20098" y="561213"/>
                  </a:lnTo>
                  <a:lnTo>
                    <a:pt x="309563" y="271748"/>
                  </a:lnTo>
                  <a:lnTo>
                    <a:pt x="309563" y="33147"/>
                  </a:lnTo>
                  <a:cubicBezTo>
                    <a:pt x="317087" y="31528"/>
                    <a:pt x="322707" y="24860"/>
                    <a:pt x="322707" y="16764"/>
                  </a:cubicBezTo>
                  <a:cubicBezTo>
                    <a:pt x="322707" y="7525"/>
                    <a:pt x="315182" y="0"/>
                    <a:pt x="305943" y="0"/>
                  </a:cubicBezTo>
                  <a:cubicBezTo>
                    <a:pt x="296704" y="0"/>
                    <a:pt x="289179" y="7525"/>
                    <a:pt x="289179" y="16764"/>
                  </a:cubicBezTo>
                  <a:cubicBezTo>
                    <a:pt x="289179" y="24765"/>
                    <a:pt x="294799" y="31432"/>
                    <a:pt x="302323" y="33147"/>
                  </a:cubicBezTo>
                  <a:lnTo>
                    <a:pt x="302323" y="268796"/>
                  </a:lnTo>
                  <a:lnTo>
                    <a:pt x="12859" y="558260"/>
                  </a:lnTo>
                  <a:lnTo>
                    <a:pt x="12859" y="824389"/>
                  </a:lnTo>
                  <a:cubicBezTo>
                    <a:pt x="5524" y="826103"/>
                    <a:pt x="0" y="832771"/>
                    <a:pt x="0" y="840676"/>
                  </a:cubicBezTo>
                  <a:cubicBezTo>
                    <a:pt x="0" y="849916"/>
                    <a:pt x="7525" y="857441"/>
                    <a:pt x="16764" y="857441"/>
                  </a:cubicBezTo>
                  <a:cubicBezTo>
                    <a:pt x="26003" y="857441"/>
                    <a:pt x="33528" y="849916"/>
                    <a:pt x="33528" y="840676"/>
                  </a:cubicBezTo>
                  <a:cubicBezTo>
                    <a:pt x="33528" y="832580"/>
                    <a:pt x="27718" y="825818"/>
                    <a:pt x="20098" y="824293"/>
                  </a:cubicBezTo>
                  <a:close/>
                </a:path>
              </a:pathLst>
            </a:custGeom>
            <a:solidFill>
              <a:schemeClr val="accent1"/>
            </a:solidFill>
            <a:ln>
              <a:noFill/>
            </a:ln>
            <a:effectLst>
              <a:outerShdw blurRad="200025" rotWithShape="0" algn="bl" dir="5400000" dist="19050">
                <a:schemeClr val="accent1">
                  <a:alpha val="66666"/>
                </a:scheme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pic>
        <p:nvPicPr>
          <p:cNvPr id="454" name="Google Shape;454;p8"/>
          <p:cNvPicPr preferRelativeResize="0"/>
          <p:nvPr/>
        </p:nvPicPr>
        <p:blipFill rotWithShape="1">
          <a:blip r:embed="rId4">
            <a:alphaModFix/>
          </a:blip>
          <a:srcRect b="0" l="0" r="0" t="0"/>
          <a:stretch/>
        </p:blipFill>
        <p:spPr>
          <a:xfrm>
            <a:off x="1265625" y="2389750"/>
            <a:ext cx="3293375" cy="2557125"/>
          </a:xfrm>
          <a:prstGeom prst="rect">
            <a:avLst/>
          </a:prstGeom>
          <a:noFill/>
          <a:ln>
            <a:noFill/>
          </a:ln>
        </p:spPr>
      </p:pic>
      <p:pic>
        <p:nvPicPr>
          <p:cNvPr id="455" name="Google Shape;455;p8"/>
          <p:cNvPicPr preferRelativeResize="0"/>
          <p:nvPr/>
        </p:nvPicPr>
        <p:blipFill rotWithShape="1">
          <a:blip r:embed="rId5">
            <a:alphaModFix/>
          </a:blip>
          <a:srcRect b="0" l="0" r="0" t="0"/>
          <a:stretch/>
        </p:blipFill>
        <p:spPr>
          <a:xfrm>
            <a:off x="4779800" y="2389750"/>
            <a:ext cx="3199100" cy="25571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 name="Shape 459"/>
        <p:cNvGrpSpPr/>
        <p:nvPr/>
      </p:nvGrpSpPr>
      <p:grpSpPr>
        <a:xfrm>
          <a:off x="0" y="0"/>
          <a:ext cx="0" cy="0"/>
          <a:chOff x="0" y="0"/>
          <a:chExt cx="0" cy="0"/>
        </a:xfrm>
      </p:grpSpPr>
      <p:sp>
        <p:nvSpPr>
          <p:cNvPr id="460" name="Google Shape;460;p9"/>
          <p:cNvSpPr txBox="1"/>
          <p:nvPr>
            <p:ph type="title"/>
          </p:nvPr>
        </p:nvSpPr>
        <p:spPr>
          <a:xfrm>
            <a:off x="573200" y="478650"/>
            <a:ext cx="3866400" cy="5727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3400"/>
              <a:buNone/>
            </a:pPr>
            <a:r>
              <a:rPr lang="en"/>
              <a:t>Paper following</a:t>
            </a:r>
            <a:endParaRPr/>
          </a:p>
        </p:txBody>
      </p:sp>
      <p:sp>
        <p:nvSpPr>
          <p:cNvPr id="461" name="Google Shape;461;p9"/>
          <p:cNvSpPr txBox="1"/>
          <p:nvPr>
            <p:ph idx="1" type="body"/>
          </p:nvPr>
        </p:nvSpPr>
        <p:spPr>
          <a:xfrm>
            <a:off x="960450" y="1247350"/>
            <a:ext cx="7223100" cy="11424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SzPts val="1400"/>
              <a:buChar char="⏣"/>
            </a:pPr>
            <a:r>
              <a:rPr lang="en"/>
              <a:t>Kim, J., Kim, N., &amp; Won, C. S. (2022). Facial Expression Recognition with Swin Transformer. ArXiv. /abs/2203.13472</a:t>
            </a:r>
            <a:endParaRPr/>
          </a:p>
        </p:txBody>
      </p:sp>
      <p:grpSp>
        <p:nvGrpSpPr>
          <p:cNvPr id="462" name="Google Shape;462;p9"/>
          <p:cNvGrpSpPr/>
          <p:nvPr/>
        </p:nvGrpSpPr>
        <p:grpSpPr>
          <a:xfrm rot="5400000">
            <a:off x="7476081" y="-1237458"/>
            <a:ext cx="2029371" cy="4383847"/>
            <a:chOff x="7350442" y="2608992"/>
            <a:chExt cx="777239" cy="1673160"/>
          </a:xfrm>
        </p:grpSpPr>
        <p:sp>
          <p:nvSpPr>
            <p:cNvPr id="463" name="Google Shape;463;p9"/>
            <p:cNvSpPr/>
            <p:nvPr/>
          </p:nvSpPr>
          <p:spPr>
            <a:xfrm>
              <a:off x="7486745" y="2608992"/>
              <a:ext cx="300894" cy="898874"/>
            </a:xfrm>
            <a:custGeom>
              <a:rect b="b" l="l" r="r" t="t"/>
              <a:pathLst>
                <a:path extrusionOk="0" h="898874" w="300894">
                  <a:moveTo>
                    <a:pt x="16764" y="858488"/>
                  </a:moveTo>
                  <a:cubicBezTo>
                    <a:pt x="7334" y="860203"/>
                    <a:pt x="0" y="868585"/>
                    <a:pt x="0" y="878491"/>
                  </a:cubicBezTo>
                  <a:cubicBezTo>
                    <a:pt x="0" y="889730"/>
                    <a:pt x="9144" y="898874"/>
                    <a:pt x="20288" y="898874"/>
                  </a:cubicBezTo>
                  <a:cubicBezTo>
                    <a:pt x="31528" y="898874"/>
                    <a:pt x="40672" y="889730"/>
                    <a:pt x="40672" y="878491"/>
                  </a:cubicBezTo>
                  <a:cubicBezTo>
                    <a:pt x="40672" y="868585"/>
                    <a:pt x="33433" y="860203"/>
                    <a:pt x="23908" y="858488"/>
                  </a:cubicBezTo>
                  <a:lnTo>
                    <a:pt x="23908" y="733997"/>
                  </a:lnTo>
                  <a:lnTo>
                    <a:pt x="300895" y="457009"/>
                  </a:lnTo>
                  <a:lnTo>
                    <a:pt x="300895" y="0"/>
                  </a:lnTo>
                  <a:lnTo>
                    <a:pt x="293751" y="0"/>
                  </a:lnTo>
                  <a:lnTo>
                    <a:pt x="293751" y="454057"/>
                  </a:lnTo>
                  <a:lnTo>
                    <a:pt x="16764" y="731044"/>
                  </a:lnTo>
                  <a:lnTo>
                    <a:pt x="16764" y="858488"/>
                  </a:lnTo>
                  <a:close/>
                  <a:moveTo>
                    <a:pt x="33528" y="878491"/>
                  </a:moveTo>
                  <a:cubicBezTo>
                    <a:pt x="33528" y="885825"/>
                    <a:pt x="27622" y="891730"/>
                    <a:pt x="20288" y="891730"/>
                  </a:cubicBezTo>
                  <a:cubicBezTo>
                    <a:pt x="13049" y="891730"/>
                    <a:pt x="7144" y="885825"/>
                    <a:pt x="7144" y="878491"/>
                  </a:cubicBezTo>
                  <a:cubicBezTo>
                    <a:pt x="7144" y="872490"/>
                    <a:pt x="11239" y="867347"/>
                    <a:pt x="16764" y="865918"/>
                  </a:cubicBezTo>
                  <a:cubicBezTo>
                    <a:pt x="17907" y="865537"/>
                    <a:pt x="19050" y="865346"/>
                    <a:pt x="20288" y="865346"/>
                  </a:cubicBezTo>
                  <a:cubicBezTo>
                    <a:pt x="21526" y="865346"/>
                    <a:pt x="22765" y="865537"/>
                    <a:pt x="23908" y="865918"/>
                  </a:cubicBezTo>
                  <a:cubicBezTo>
                    <a:pt x="29527" y="867442"/>
                    <a:pt x="33528" y="872490"/>
                    <a:pt x="33528" y="878491"/>
                  </a:cubicBezTo>
                  <a:close/>
                </a:path>
              </a:pathLst>
            </a:custGeom>
            <a:solidFill>
              <a:schemeClr val="accent1"/>
            </a:solidFill>
            <a:ln>
              <a:noFill/>
            </a:ln>
            <a:effectLst>
              <a:outerShdw blurRad="200025" rotWithShape="0" algn="bl" dir="5400000" dist="19050">
                <a:schemeClr val="accent1">
                  <a:alpha val="66666"/>
                </a:scheme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64" name="Google Shape;464;p9"/>
            <p:cNvSpPr/>
            <p:nvPr/>
          </p:nvSpPr>
          <p:spPr>
            <a:xfrm>
              <a:off x="7430357" y="3185731"/>
              <a:ext cx="149161" cy="440054"/>
            </a:xfrm>
            <a:custGeom>
              <a:rect b="b" l="l" r="r" t="t"/>
              <a:pathLst>
                <a:path extrusionOk="0" h="440054" w="149161">
                  <a:moveTo>
                    <a:pt x="123349" y="30861"/>
                  </a:moveTo>
                  <a:cubicBezTo>
                    <a:pt x="125921" y="32575"/>
                    <a:pt x="129064" y="33528"/>
                    <a:pt x="132397" y="33528"/>
                  </a:cubicBezTo>
                  <a:cubicBezTo>
                    <a:pt x="141637" y="33528"/>
                    <a:pt x="149162" y="26003"/>
                    <a:pt x="149162" y="16764"/>
                  </a:cubicBezTo>
                  <a:cubicBezTo>
                    <a:pt x="149162" y="7525"/>
                    <a:pt x="141637" y="0"/>
                    <a:pt x="132397" y="0"/>
                  </a:cubicBezTo>
                  <a:cubicBezTo>
                    <a:pt x="123158" y="0"/>
                    <a:pt x="115634" y="7525"/>
                    <a:pt x="115634" y="16764"/>
                  </a:cubicBezTo>
                  <a:cubicBezTo>
                    <a:pt x="115634" y="20098"/>
                    <a:pt x="116586" y="23146"/>
                    <a:pt x="118301" y="25813"/>
                  </a:cubicBezTo>
                  <a:lnTo>
                    <a:pt x="16764" y="127349"/>
                  </a:lnTo>
                  <a:lnTo>
                    <a:pt x="16764" y="399669"/>
                  </a:lnTo>
                  <a:cubicBezTo>
                    <a:pt x="7334" y="401384"/>
                    <a:pt x="0" y="409765"/>
                    <a:pt x="0" y="419671"/>
                  </a:cubicBezTo>
                  <a:cubicBezTo>
                    <a:pt x="0" y="430911"/>
                    <a:pt x="9144" y="440055"/>
                    <a:pt x="20288" y="440055"/>
                  </a:cubicBezTo>
                  <a:cubicBezTo>
                    <a:pt x="31528" y="440055"/>
                    <a:pt x="40672" y="430911"/>
                    <a:pt x="40672" y="419671"/>
                  </a:cubicBezTo>
                  <a:cubicBezTo>
                    <a:pt x="40672" y="409765"/>
                    <a:pt x="33433" y="401384"/>
                    <a:pt x="23908" y="399669"/>
                  </a:cubicBezTo>
                  <a:lnTo>
                    <a:pt x="23908" y="130302"/>
                  </a:lnTo>
                  <a:lnTo>
                    <a:pt x="123349" y="30861"/>
                  </a:lnTo>
                  <a:close/>
                  <a:moveTo>
                    <a:pt x="33623" y="419671"/>
                  </a:moveTo>
                  <a:cubicBezTo>
                    <a:pt x="33623" y="427006"/>
                    <a:pt x="27718" y="432911"/>
                    <a:pt x="20384" y="432911"/>
                  </a:cubicBezTo>
                  <a:cubicBezTo>
                    <a:pt x="13145" y="432911"/>
                    <a:pt x="7239" y="427006"/>
                    <a:pt x="7239" y="419671"/>
                  </a:cubicBezTo>
                  <a:cubicBezTo>
                    <a:pt x="7239" y="413671"/>
                    <a:pt x="11335" y="408527"/>
                    <a:pt x="16859" y="407098"/>
                  </a:cubicBezTo>
                  <a:cubicBezTo>
                    <a:pt x="18002" y="406717"/>
                    <a:pt x="19145" y="406527"/>
                    <a:pt x="20384" y="406527"/>
                  </a:cubicBezTo>
                  <a:cubicBezTo>
                    <a:pt x="21622" y="406527"/>
                    <a:pt x="22860" y="406717"/>
                    <a:pt x="24003" y="407098"/>
                  </a:cubicBezTo>
                  <a:cubicBezTo>
                    <a:pt x="29623" y="408622"/>
                    <a:pt x="33623" y="413671"/>
                    <a:pt x="33623" y="419671"/>
                  </a:cubicBezTo>
                  <a:close/>
                </a:path>
              </a:pathLst>
            </a:custGeom>
            <a:solidFill>
              <a:schemeClr val="accent1"/>
            </a:solidFill>
            <a:ln>
              <a:noFill/>
            </a:ln>
            <a:effectLst>
              <a:outerShdw blurRad="200025" rotWithShape="0" algn="bl" dir="5400000" dist="19050">
                <a:schemeClr val="accent1">
                  <a:alpha val="66666"/>
                </a:scheme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65" name="Google Shape;465;p9"/>
            <p:cNvSpPr/>
            <p:nvPr/>
          </p:nvSpPr>
          <p:spPr>
            <a:xfrm>
              <a:off x="7350442" y="2713767"/>
              <a:ext cx="389000" cy="777335"/>
            </a:xfrm>
            <a:custGeom>
              <a:rect b="b" l="l" r="r" t="t"/>
              <a:pathLst>
                <a:path extrusionOk="0" h="777335" w="389000">
                  <a:moveTo>
                    <a:pt x="297466" y="400812"/>
                  </a:moveTo>
                  <a:lnTo>
                    <a:pt x="188976" y="400812"/>
                  </a:lnTo>
                  <a:lnTo>
                    <a:pt x="16669" y="573024"/>
                  </a:lnTo>
                  <a:lnTo>
                    <a:pt x="16669" y="736949"/>
                  </a:lnTo>
                  <a:cubicBezTo>
                    <a:pt x="7144" y="738664"/>
                    <a:pt x="0" y="747046"/>
                    <a:pt x="0" y="757047"/>
                  </a:cubicBezTo>
                  <a:cubicBezTo>
                    <a:pt x="0" y="768191"/>
                    <a:pt x="9049" y="777335"/>
                    <a:pt x="20288" y="777335"/>
                  </a:cubicBezTo>
                  <a:cubicBezTo>
                    <a:pt x="31432" y="777335"/>
                    <a:pt x="40576" y="768191"/>
                    <a:pt x="40576" y="757047"/>
                  </a:cubicBezTo>
                  <a:cubicBezTo>
                    <a:pt x="40576" y="747046"/>
                    <a:pt x="33242" y="738664"/>
                    <a:pt x="23813" y="736949"/>
                  </a:cubicBezTo>
                  <a:lnTo>
                    <a:pt x="23813" y="575977"/>
                  </a:lnTo>
                  <a:lnTo>
                    <a:pt x="191929" y="407956"/>
                  </a:lnTo>
                  <a:lnTo>
                    <a:pt x="300418" y="407956"/>
                  </a:lnTo>
                  <a:lnTo>
                    <a:pt x="372237" y="336042"/>
                  </a:lnTo>
                  <a:lnTo>
                    <a:pt x="372237" y="40291"/>
                  </a:lnTo>
                  <a:cubicBezTo>
                    <a:pt x="381667" y="38576"/>
                    <a:pt x="389001" y="30289"/>
                    <a:pt x="389001" y="20288"/>
                  </a:cubicBezTo>
                  <a:cubicBezTo>
                    <a:pt x="389001" y="9049"/>
                    <a:pt x="379857" y="0"/>
                    <a:pt x="368713" y="0"/>
                  </a:cubicBezTo>
                  <a:cubicBezTo>
                    <a:pt x="357473" y="0"/>
                    <a:pt x="348329" y="9049"/>
                    <a:pt x="348329" y="20288"/>
                  </a:cubicBezTo>
                  <a:cubicBezTo>
                    <a:pt x="348329" y="30289"/>
                    <a:pt x="355568" y="38576"/>
                    <a:pt x="365093" y="40291"/>
                  </a:cubicBezTo>
                  <a:lnTo>
                    <a:pt x="365093" y="333089"/>
                  </a:lnTo>
                  <a:lnTo>
                    <a:pt x="297466" y="400812"/>
                  </a:lnTo>
                  <a:close/>
                  <a:moveTo>
                    <a:pt x="33433" y="757047"/>
                  </a:moveTo>
                  <a:cubicBezTo>
                    <a:pt x="33433" y="764286"/>
                    <a:pt x="27527" y="770192"/>
                    <a:pt x="20288" y="770192"/>
                  </a:cubicBezTo>
                  <a:cubicBezTo>
                    <a:pt x="13049" y="770192"/>
                    <a:pt x="7144" y="764286"/>
                    <a:pt x="7144" y="757047"/>
                  </a:cubicBezTo>
                  <a:cubicBezTo>
                    <a:pt x="7144" y="750951"/>
                    <a:pt x="11144" y="745903"/>
                    <a:pt x="16669" y="744379"/>
                  </a:cubicBezTo>
                  <a:cubicBezTo>
                    <a:pt x="17812" y="743998"/>
                    <a:pt x="19050" y="743807"/>
                    <a:pt x="20288" y="743807"/>
                  </a:cubicBezTo>
                  <a:cubicBezTo>
                    <a:pt x="21526" y="743807"/>
                    <a:pt x="22669" y="743998"/>
                    <a:pt x="23813" y="744379"/>
                  </a:cubicBezTo>
                  <a:cubicBezTo>
                    <a:pt x="29337" y="745808"/>
                    <a:pt x="33433" y="750951"/>
                    <a:pt x="33433" y="757047"/>
                  </a:cubicBezTo>
                  <a:close/>
                  <a:moveTo>
                    <a:pt x="355473" y="20288"/>
                  </a:moveTo>
                  <a:cubicBezTo>
                    <a:pt x="355473" y="13049"/>
                    <a:pt x="361379" y="7144"/>
                    <a:pt x="368713" y="7144"/>
                  </a:cubicBezTo>
                  <a:cubicBezTo>
                    <a:pt x="375952" y="7144"/>
                    <a:pt x="381857" y="13049"/>
                    <a:pt x="381857" y="20288"/>
                  </a:cubicBezTo>
                  <a:cubicBezTo>
                    <a:pt x="381857" y="26289"/>
                    <a:pt x="377761" y="31432"/>
                    <a:pt x="372237" y="32861"/>
                  </a:cubicBezTo>
                  <a:cubicBezTo>
                    <a:pt x="371094" y="33242"/>
                    <a:pt x="369951" y="33433"/>
                    <a:pt x="368713" y="33433"/>
                  </a:cubicBezTo>
                  <a:cubicBezTo>
                    <a:pt x="367474" y="33433"/>
                    <a:pt x="366236" y="33242"/>
                    <a:pt x="365093" y="32861"/>
                  </a:cubicBezTo>
                  <a:cubicBezTo>
                    <a:pt x="359473" y="31337"/>
                    <a:pt x="355473" y="26289"/>
                    <a:pt x="355473" y="20288"/>
                  </a:cubicBezTo>
                  <a:close/>
                </a:path>
              </a:pathLst>
            </a:custGeom>
            <a:solidFill>
              <a:schemeClr val="accent1"/>
            </a:solidFill>
            <a:ln>
              <a:noFill/>
            </a:ln>
            <a:effectLst>
              <a:outerShdw blurRad="200025" rotWithShape="0" algn="bl" dir="5400000" dist="19050">
                <a:schemeClr val="accent1">
                  <a:alpha val="66666"/>
                </a:scheme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66" name="Google Shape;466;p9"/>
            <p:cNvSpPr/>
            <p:nvPr/>
          </p:nvSpPr>
          <p:spPr>
            <a:xfrm>
              <a:off x="7860696" y="2608992"/>
              <a:ext cx="266985" cy="1341405"/>
            </a:xfrm>
            <a:custGeom>
              <a:rect b="b" l="l" r="r" t="t"/>
              <a:pathLst>
                <a:path extrusionOk="0" h="1341405" w="266985">
                  <a:moveTo>
                    <a:pt x="266986" y="744569"/>
                  </a:moveTo>
                  <a:lnTo>
                    <a:pt x="266986" y="0"/>
                  </a:lnTo>
                  <a:lnTo>
                    <a:pt x="259842" y="0"/>
                  </a:lnTo>
                  <a:lnTo>
                    <a:pt x="259842" y="741617"/>
                  </a:lnTo>
                  <a:lnTo>
                    <a:pt x="13145" y="988314"/>
                  </a:lnTo>
                  <a:lnTo>
                    <a:pt x="13145" y="1308259"/>
                  </a:lnTo>
                  <a:cubicBezTo>
                    <a:pt x="5620" y="1309878"/>
                    <a:pt x="0" y="1316546"/>
                    <a:pt x="0" y="1324642"/>
                  </a:cubicBezTo>
                  <a:cubicBezTo>
                    <a:pt x="0" y="1333881"/>
                    <a:pt x="7525" y="1341406"/>
                    <a:pt x="16764" y="1341406"/>
                  </a:cubicBezTo>
                  <a:cubicBezTo>
                    <a:pt x="26003" y="1341406"/>
                    <a:pt x="33528" y="1333881"/>
                    <a:pt x="33528" y="1324642"/>
                  </a:cubicBezTo>
                  <a:cubicBezTo>
                    <a:pt x="33528" y="1316641"/>
                    <a:pt x="27908" y="1309973"/>
                    <a:pt x="20384" y="1308259"/>
                  </a:cubicBezTo>
                  <a:lnTo>
                    <a:pt x="20384" y="991267"/>
                  </a:lnTo>
                  <a:lnTo>
                    <a:pt x="266986" y="744569"/>
                  </a:lnTo>
                  <a:close/>
                </a:path>
              </a:pathLst>
            </a:custGeom>
            <a:solidFill>
              <a:schemeClr val="accent1"/>
            </a:solidFill>
            <a:ln>
              <a:noFill/>
            </a:ln>
            <a:effectLst>
              <a:outerShdw blurRad="200025" rotWithShape="0" algn="bl" dir="5400000" dist="19050">
                <a:schemeClr val="accent1">
                  <a:alpha val="66666"/>
                </a:scheme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67" name="Google Shape;467;p9"/>
            <p:cNvSpPr/>
            <p:nvPr/>
          </p:nvSpPr>
          <p:spPr>
            <a:xfrm>
              <a:off x="7616094" y="2608992"/>
              <a:ext cx="370998" cy="1562195"/>
            </a:xfrm>
            <a:custGeom>
              <a:rect b="b" l="l" r="r" t="t"/>
              <a:pathLst>
                <a:path extrusionOk="0" h="1562195" w="370998">
                  <a:moveTo>
                    <a:pt x="158496" y="1521905"/>
                  </a:moveTo>
                  <a:lnTo>
                    <a:pt x="158496" y="1225868"/>
                  </a:lnTo>
                  <a:lnTo>
                    <a:pt x="95155" y="1162431"/>
                  </a:lnTo>
                  <a:lnTo>
                    <a:pt x="95155" y="939070"/>
                  </a:lnTo>
                  <a:lnTo>
                    <a:pt x="156210" y="878014"/>
                  </a:lnTo>
                  <a:lnTo>
                    <a:pt x="156210" y="839534"/>
                  </a:lnTo>
                  <a:lnTo>
                    <a:pt x="317659" y="678085"/>
                  </a:lnTo>
                  <a:cubicBezTo>
                    <a:pt x="320897" y="680466"/>
                    <a:pt x="324898" y="681800"/>
                    <a:pt x="329184" y="681800"/>
                  </a:cubicBezTo>
                  <a:cubicBezTo>
                    <a:pt x="340423" y="681800"/>
                    <a:pt x="349568" y="672655"/>
                    <a:pt x="349568" y="661511"/>
                  </a:cubicBezTo>
                  <a:cubicBezTo>
                    <a:pt x="349568" y="650272"/>
                    <a:pt x="340423" y="641128"/>
                    <a:pt x="329184" y="641128"/>
                  </a:cubicBezTo>
                  <a:cubicBezTo>
                    <a:pt x="318040" y="641128"/>
                    <a:pt x="308896" y="650272"/>
                    <a:pt x="308896" y="661511"/>
                  </a:cubicBezTo>
                  <a:cubicBezTo>
                    <a:pt x="308896" y="665797"/>
                    <a:pt x="310229" y="669798"/>
                    <a:pt x="312611" y="673037"/>
                  </a:cubicBezTo>
                  <a:lnTo>
                    <a:pt x="267843" y="717804"/>
                  </a:lnTo>
                  <a:lnTo>
                    <a:pt x="267843" y="635413"/>
                  </a:lnTo>
                  <a:lnTo>
                    <a:pt x="370999" y="532257"/>
                  </a:lnTo>
                  <a:lnTo>
                    <a:pt x="370999" y="273844"/>
                  </a:lnTo>
                  <a:lnTo>
                    <a:pt x="319183" y="222028"/>
                  </a:lnTo>
                  <a:lnTo>
                    <a:pt x="319183" y="0"/>
                  </a:lnTo>
                  <a:lnTo>
                    <a:pt x="312039" y="0"/>
                  </a:lnTo>
                  <a:lnTo>
                    <a:pt x="312039" y="503777"/>
                  </a:lnTo>
                  <a:lnTo>
                    <a:pt x="16669" y="799147"/>
                  </a:lnTo>
                  <a:lnTo>
                    <a:pt x="16669" y="1479995"/>
                  </a:lnTo>
                  <a:cubicBezTo>
                    <a:pt x="7144" y="1481709"/>
                    <a:pt x="0" y="1490091"/>
                    <a:pt x="0" y="1500092"/>
                  </a:cubicBezTo>
                  <a:cubicBezTo>
                    <a:pt x="0" y="1511237"/>
                    <a:pt x="9049" y="1520381"/>
                    <a:pt x="20288" y="1520381"/>
                  </a:cubicBezTo>
                  <a:cubicBezTo>
                    <a:pt x="31528" y="1520381"/>
                    <a:pt x="40577" y="1511237"/>
                    <a:pt x="40577" y="1500092"/>
                  </a:cubicBezTo>
                  <a:cubicBezTo>
                    <a:pt x="40577" y="1490091"/>
                    <a:pt x="33338" y="1481709"/>
                    <a:pt x="23813" y="1479995"/>
                  </a:cubicBezTo>
                  <a:lnTo>
                    <a:pt x="23813" y="802100"/>
                  </a:lnTo>
                  <a:lnTo>
                    <a:pt x="319183" y="506730"/>
                  </a:lnTo>
                  <a:lnTo>
                    <a:pt x="319183" y="232124"/>
                  </a:lnTo>
                  <a:lnTo>
                    <a:pt x="363855" y="276796"/>
                  </a:lnTo>
                  <a:lnTo>
                    <a:pt x="363855" y="529304"/>
                  </a:lnTo>
                  <a:lnTo>
                    <a:pt x="260699" y="632460"/>
                  </a:lnTo>
                  <a:lnTo>
                    <a:pt x="260699" y="724948"/>
                  </a:lnTo>
                  <a:lnTo>
                    <a:pt x="260699" y="724948"/>
                  </a:lnTo>
                  <a:lnTo>
                    <a:pt x="149066" y="836485"/>
                  </a:lnTo>
                  <a:lnTo>
                    <a:pt x="149066" y="874967"/>
                  </a:lnTo>
                  <a:lnTo>
                    <a:pt x="95155" y="928973"/>
                  </a:lnTo>
                  <a:lnTo>
                    <a:pt x="95155" y="821341"/>
                  </a:lnTo>
                  <a:lnTo>
                    <a:pt x="178498" y="738092"/>
                  </a:lnTo>
                  <a:cubicBezTo>
                    <a:pt x="181737" y="740473"/>
                    <a:pt x="185738" y="741807"/>
                    <a:pt x="190024" y="741807"/>
                  </a:cubicBezTo>
                  <a:cubicBezTo>
                    <a:pt x="201263" y="741807"/>
                    <a:pt x="210312" y="732663"/>
                    <a:pt x="210312" y="721423"/>
                  </a:cubicBezTo>
                  <a:cubicBezTo>
                    <a:pt x="210312" y="710279"/>
                    <a:pt x="201263" y="701135"/>
                    <a:pt x="190024" y="701135"/>
                  </a:cubicBezTo>
                  <a:cubicBezTo>
                    <a:pt x="178784" y="701135"/>
                    <a:pt x="169736" y="710279"/>
                    <a:pt x="169736" y="721423"/>
                  </a:cubicBezTo>
                  <a:cubicBezTo>
                    <a:pt x="169736" y="725805"/>
                    <a:pt x="171069" y="729805"/>
                    <a:pt x="173355" y="733044"/>
                  </a:cubicBezTo>
                  <a:lnTo>
                    <a:pt x="88011" y="818388"/>
                  </a:lnTo>
                  <a:lnTo>
                    <a:pt x="88011" y="1165384"/>
                  </a:lnTo>
                  <a:lnTo>
                    <a:pt x="151352" y="1228820"/>
                  </a:lnTo>
                  <a:lnTo>
                    <a:pt x="151352" y="1521905"/>
                  </a:lnTo>
                  <a:cubicBezTo>
                    <a:pt x="141732" y="1523524"/>
                    <a:pt x="134493" y="1531906"/>
                    <a:pt x="134493" y="1541907"/>
                  </a:cubicBezTo>
                  <a:cubicBezTo>
                    <a:pt x="134493" y="1553147"/>
                    <a:pt x="143542" y="1562195"/>
                    <a:pt x="154781" y="1562195"/>
                  </a:cubicBezTo>
                  <a:cubicBezTo>
                    <a:pt x="166021" y="1562195"/>
                    <a:pt x="175070" y="1553147"/>
                    <a:pt x="175070" y="1541907"/>
                  </a:cubicBezTo>
                  <a:cubicBezTo>
                    <a:pt x="175070" y="1532001"/>
                    <a:pt x="167926" y="1523714"/>
                    <a:pt x="158496" y="1521905"/>
                  </a:cubicBezTo>
                  <a:close/>
                  <a:moveTo>
                    <a:pt x="316039" y="661511"/>
                  </a:moveTo>
                  <a:cubicBezTo>
                    <a:pt x="316039" y="654177"/>
                    <a:pt x="321945" y="648272"/>
                    <a:pt x="329184" y="648272"/>
                  </a:cubicBezTo>
                  <a:cubicBezTo>
                    <a:pt x="336518" y="648272"/>
                    <a:pt x="342424" y="654177"/>
                    <a:pt x="342424" y="661511"/>
                  </a:cubicBezTo>
                  <a:cubicBezTo>
                    <a:pt x="342424" y="668750"/>
                    <a:pt x="336518" y="674656"/>
                    <a:pt x="329184" y="674656"/>
                  </a:cubicBezTo>
                  <a:cubicBezTo>
                    <a:pt x="326898" y="674656"/>
                    <a:pt x="324707" y="674084"/>
                    <a:pt x="322802" y="672941"/>
                  </a:cubicBezTo>
                  <a:cubicBezTo>
                    <a:pt x="320707" y="671798"/>
                    <a:pt x="318897" y="669988"/>
                    <a:pt x="317754" y="667893"/>
                  </a:cubicBezTo>
                  <a:cubicBezTo>
                    <a:pt x="316611" y="665988"/>
                    <a:pt x="316039" y="663797"/>
                    <a:pt x="316039" y="661511"/>
                  </a:cubicBezTo>
                  <a:close/>
                  <a:moveTo>
                    <a:pt x="33433" y="1500092"/>
                  </a:moveTo>
                  <a:cubicBezTo>
                    <a:pt x="33433" y="1507331"/>
                    <a:pt x="27527" y="1513237"/>
                    <a:pt x="20288" y="1513237"/>
                  </a:cubicBezTo>
                  <a:cubicBezTo>
                    <a:pt x="13049" y="1513237"/>
                    <a:pt x="7144" y="1507331"/>
                    <a:pt x="7144" y="1500092"/>
                  </a:cubicBezTo>
                  <a:cubicBezTo>
                    <a:pt x="7144" y="1493996"/>
                    <a:pt x="11144" y="1488948"/>
                    <a:pt x="16669" y="1487424"/>
                  </a:cubicBezTo>
                  <a:cubicBezTo>
                    <a:pt x="17812" y="1487043"/>
                    <a:pt x="19050" y="1486853"/>
                    <a:pt x="20288" y="1486853"/>
                  </a:cubicBezTo>
                  <a:cubicBezTo>
                    <a:pt x="21527" y="1486853"/>
                    <a:pt x="22670" y="1487043"/>
                    <a:pt x="23813" y="1487424"/>
                  </a:cubicBezTo>
                  <a:cubicBezTo>
                    <a:pt x="29337" y="1488853"/>
                    <a:pt x="33433" y="1493996"/>
                    <a:pt x="33433" y="1500092"/>
                  </a:cubicBezTo>
                  <a:close/>
                  <a:moveTo>
                    <a:pt x="176879" y="721423"/>
                  </a:moveTo>
                  <a:cubicBezTo>
                    <a:pt x="176879" y="714184"/>
                    <a:pt x="182785" y="708279"/>
                    <a:pt x="190024" y="708279"/>
                  </a:cubicBezTo>
                  <a:cubicBezTo>
                    <a:pt x="197263" y="708279"/>
                    <a:pt x="203168" y="714184"/>
                    <a:pt x="203168" y="721423"/>
                  </a:cubicBezTo>
                  <a:cubicBezTo>
                    <a:pt x="203168" y="728758"/>
                    <a:pt x="197263" y="734663"/>
                    <a:pt x="190024" y="734663"/>
                  </a:cubicBezTo>
                  <a:cubicBezTo>
                    <a:pt x="187738" y="734663"/>
                    <a:pt x="185547" y="734092"/>
                    <a:pt x="183642" y="732949"/>
                  </a:cubicBezTo>
                  <a:cubicBezTo>
                    <a:pt x="181546" y="731806"/>
                    <a:pt x="179737" y="730091"/>
                    <a:pt x="178594" y="727901"/>
                  </a:cubicBezTo>
                  <a:cubicBezTo>
                    <a:pt x="177451" y="725996"/>
                    <a:pt x="176879" y="723805"/>
                    <a:pt x="176879" y="721423"/>
                  </a:cubicBezTo>
                  <a:close/>
                  <a:moveTo>
                    <a:pt x="154781" y="1555052"/>
                  </a:moveTo>
                  <a:cubicBezTo>
                    <a:pt x="147542" y="1555052"/>
                    <a:pt x="141637" y="1549146"/>
                    <a:pt x="141637" y="1541907"/>
                  </a:cubicBezTo>
                  <a:cubicBezTo>
                    <a:pt x="141637" y="1535811"/>
                    <a:pt x="145733" y="1530763"/>
                    <a:pt x="151352" y="1529239"/>
                  </a:cubicBezTo>
                  <a:cubicBezTo>
                    <a:pt x="152495" y="1528953"/>
                    <a:pt x="153638" y="1528763"/>
                    <a:pt x="154781" y="1528763"/>
                  </a:cubicBezTo>
                  <a:cubicBezTo>
                    <a:pt x="156115" y="1528763"/>
                    <a:pt x="157353" y="1528953"/>
                    <a:pt x="158496" y="1529334"/>
                  </a:cubicBezTo>
                  <a:cubicBezTo>
                    <a:pt x="163925" y="1530953"/>
                    <a:pt x="167926" y="1536002"/>
                    <a:pt x="167926" y="1541907"/>
                  </a:cubicBezTo>
                  <a:cubicBezTo>
                    <a:pt x="167926" y="1549146"/>
                    <a:pt x="162020" y="1555052"/>
                    <a:pt x="154781" y="1555052"/>
                  </a:cubicBezTo>
                  <a:close/>
                </a:path>
              </a:pathLst>
            </a:custGeom>
            <a:solidFill>
              <a:schemeClr val="accent1"/>
            </a:solidFill>
            <a:ln>
              <a:noFill/>
            </a:ln>
            <a:effectLst>
              <a:outerShdw blurRad="200025" rotWithShape="0" algn="bl" dir="5400000" dist="19050">
                <a:schemeClr val="accent1">
                  <a:alpha val="66666"/>
                </a:scheme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68" name="Google Shape;468;p9"/>
            <p:cNvSpPr/>
            <p:nvPr/>
          </p:nvSpPr>
          <p:spPr>
            <a:xfrm>
              <a:off x="7666005" y="3837621"/>
              <a:ext cx="75628" cy="444531"/>
            </a:xfrm>
            <a:custGeom>
              <a:rect b="b" l="l" r="r" t="t"/>
              <a:pathLst>
                <a:path extrusionOk="0" h="444531" w="75628">
                  <a:moveTo>
                    <a:pt x="58865" y="404146"/>
                  </a:moveTo>
                  <a:lnTo>
                    <a:pt x="58865" y="53816"/>
                  </a:lnTo>
                  <a:lnTo>
                    <a:pt x="30861" y="25813"/>
                  </a:lnTo>
                  <a:cubicBezTo>
                    <a:pt x="32576" y="23241"/>
                    <a:pt x="33528" y="20098"/>
                    <a:pt x="33528" y="16764"/>
                  </a:cubicBezTo>
                  <a:cubicBezTo>
                    <a:pt x="33528" y="7525"/>
                    <a:pt x="26003" y="0"/>
                    <a:pt x="16764" y="0"/>
                  </a:cubicBezTo>
                  <a:cubicBezTo>
                    <a:pt x="7525" y="0"/>
                    <a:pt x="0" y="7525"/>
                    <a:pt x="0" y="16764"/>
                  </a:cubicBezTo>
                  <a:cubicBezTo>
                    <a:pt x="0" y="26003"/>
                    <a:pt x="7525" y="33528"/>
                    <a:pt x="16764" y="33528"/>
                  </a:cubicBezTo>
                  <a:cubicBezTo>
                    <a:pt x="20098" y="33528"/>
                    <a:pt x="23146" y="32480"/>
                    <a:pt x="25813" y="30861"/>
                  </a:cubicBezTo>
                  <a:lnTo>
                    <a:pt x="25813" y="30861"/>
                  </a:lnTo>
                  <a:lnTo>
                    <a:pt x="51721" y="56769"/>
                  </a:lnTo>
                  <a:lnTo>
                    <a:pt x="51721" y="404146"/>
                  </a:lnTo>
                  <a:cubicBezTo>
                    <a:pt x="42196" y="405860"/>
                    <a:pt x="34957" y="414242"/>
                    <a:pt x="34957" y="424148"/>
                  </a:cubicBezTo>
                  <a:cubicBezTo>
                    <a:pt x="34957" y="435388"/>
                    <a:pt x="44101" y="444532"/>
                    <a:pt x="55341" y="444532"/>
                  </a:cubicBezTo>
                  <a:cubicBezTo>
                    <a:pt x="66485" y="444532"/>
                    <a:pt x="75629" y="435388"/>
                    <a:pt x="75629" y="424148"/>
                  </a:cubicBezTo>
                  <a:cubicBezTo>
                    <a:pt x="75629" y="414242"/>
                    <a:pt x="68294" y="405860"/>
                    <a:pt x="58865" y="404146"/>
                  </a:cubicBezTo>
                  <a:close/>
                  <a:moveTo>
                    <a:pt x="55341" y="437388"/>
                  </a:moveTo>
                  <a:cubicBezTo>
                    <a:pt x="48006" y="437388"/>
                    <a:pt x="42101" y="431483"/>
                    <a:pt x="42101" y="424148"/>
                  </a:cubicBezTo>
                  <a:cubicBezTo>
                    <a:pt x="42101" y="418147"/>
                    <a:pt x="46101" y="413099"/>
                    <a:pt x="51721" y="411575"/>
                  </a:cubicBezTo>
                  <a:cubicBezTo>
                    <a:pt x="52864" y="411194"/>
                    <a:pt x="54102" y="411004"/>
                    <a:pt x="55341" y="411004"/>
                  </a:cubicBezTo>
                  <a:cubicBezTo>
                    <a:pt x="56579" y="411004"/>
                    <a:pt x="57722" y="411194"/>
                    <a:pt x="58865" y="411575"/>
                  </a:cubicBezTo>
                  <a:cubicBezTo>
                    <a:pt x="64389" y="413004"/>
                    <a:pt x="68485" y="418147"/>
                    <a:pt x="68485" y="424148"/>
                  </a:cubicBezTo>
                  <a:cubicBezTo>
                    <a:pt x="68485" y="431483"/>
                    <a:pt x="62579" y="437388"/>
                    <a:pt x="55341" y="437388"/>
                  </a:cubicBezTo>
                  <a:close/>
                </a:path>
              </a:pathLst>
            </a:custGeom>
            <a:solidFill>
              <a:schemeClr val="accent1"/>
            </a:solidFill>
            <a:ln>
              <a:noFill/>
            </a:ln>
            <a:effectLst>
              <a:outerShdw blurRad="200025" rotWithShape="0" algn="bl" dir="5400000" dist="19050">
                <a:schemeClr val="accent1">
                  <a:alpha val="66666"/>
                </a:scheme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69" name="Google Shape;469;p9"/>
            <p:cNvSpPr/>
            <p:nvPr/>
          </p:nvSpPr>
          <p:spPr>
            <a:xfrm>
              <a:off x="7350442" y="3539870"/>
              <a:ext cx="240982" cy="701039"/>
            </a:xfrm>
            <a:custGeom>
              <a:rect b="b" l="l" r="r" t="t"/>
              <a:pathLst>
                <a:path extrusionOk="0" h="701039" w="240982">
                  <a:moveTo>
                    <a:pt x="227838" y="667893"/>
                  </a:moveTo>
                  <a:lnTo>
                    <a:pt x="227838" y="410146"/>
                  </a:lnTo>
                  <a:lnTo>
                    <a:pt x="160210" y="342519"/>
                  </a:lnTo>
                  <a:lnTo>
                    <a:pt x="160210" y="214503"/>
                  </a:lnTo>
                  <a:cubicBezTo>
                    <a:pt x="169545" y="212693"/>
                    <a:pt x="176689" y="204407"/>
                    <a:pt x="176689" y="194596"/>
                  </a:cubicBezTo>
                  <a:cubicBezTo>
                    <a:pt x="176689" y="183356"/>
                    <a:pt x="167545" y="174308"/>
                    <a:pt x="156400" y="174308"/>
                  </a:cubicBezTo>
                  <a:cubicBezTo>
                    <a:pt x="145161" y="174308"/>
                    <a:pt x="136017" y="183356"/>
                    <a:pt x="136017" y="194596"/>
                  </a:cubicBezTo>
                  <a:cubicBezTo>
                    <a:pt x="136017" y="204597"/>
                    <a:pt x="143446" y="212979"/>
                    <a:pt x="153067" y="214598"/>
                  </a:cubicBezTo>
                  <a:lnTo>
                    <a:pt x="153067" y="345472"/>
                  </a:lnTo>
                  <a:lnTo>
                    <a:pt x="220694" y="413099"/>
                  </a:lnTo>
                  <a:lnTo>
                    <a:pt x="220694" y="493681"/>
                  </a:lnTo>
                  <a:lnTo>
                    <a:pt x="103441" y="376428"/>
                  </a:lnTo>
                  <a:lnTo>
                    <a:pt x="103441" y="216122"/>
                  </a:lnTo>
                  <a:lnTo>
                    <a:pt x="23813" y="136493"/>
                  </a:lnTo>
                  <a:lnTo>
                    <a:pt x="23813" y="40291"/>
                  </a:lnTo>
                  <a:cubicBezTo>
                    <a:pt x="33242" y="38576"/>
                    <a:pt x="40576" y="30290"/>
                    <a:pt x="40576" y="20288"/>
                  </a:cubicBezTo>
                  <a:cubicBezTo>
                    <a:pt x="40576" y="9144"/>
                    <a:pt x="31432" y="0"/>
                    <a:pt x="20288" y="0"/>
                  </a:cubicBezTo>
                  <a:cubicBezTo>
                    <a:pt x="9049" y="0"/>
                    <a:pt x="0" y="9144"/>
                    <a:pt x="0" y="20288"/>
                  </a:cubicBezTo>
                  <a:cubicBezTo>
                    <a:pt x="0" y="30290"/>
                    <a:pt x="7144" y="38576"/>
                    <a:pt x="16669" y="40291"/>
                  </a:cubicBezTo>
                  <a:lnTo>
                    <a:pt x="16669" y="139446"/>
                  </a:lnTo>
                  <a:lnTo>
                    <a:pt x="96298" y="219075"/>
                  </a:lnTo>
                  <a:lnTo>
                    <a:pt x="96298" y="379381"/>
                  </a:lnTo>
                  <a:lnTo>
                    <a:pt x="220694" y="503777"/>
                  </a:lnTo>
                  <a:lnTo>
                    <a:pt x="220694" y="667893"/>
                  </a:lnTo>
                  <a:cubicBezTo>
                    <a:pt x="213169" y="669512"/>
                    <a:pt x="207454" y="676180"/>
                    <a:pt x="207454" y="684276"/>
                  </a:cubicBezTo>
                  <a:cubicBezTo>
                    <a:pt x="207454" y="693515"/>
                    <a:pt x="214979" y="701040"/>
                    <a:pt x="224218" y="701040"/>
                  </a:cubicBezTo>
                  <a:cubicBezTo>
                    <a:pt x="233458" y="701040"/>
                    <a:pt x="240982" y="693515"/>
                    <a:pt x="240982" y="684276"/>
                  </a:cubicBezTo>
                  <a:cubicBezTo>
                    <a:pt x="240887" y="676275"/>
                    <a:pt x="235267" y="669608"/>
                    <a:pt x="227838" y="667893"/>
                  </a:cubicBezTo>
                  <a:close/>
                  <a:moveTo>
                    <a:pt x="143161" y="194596"/>
                  </a:moveTo>
                  <a:cubicBezTo>
                    <a:pt x="143161" y="187357"/>
                    <a:pt x="149066" y="181451"/>
                    <a:pt x="156400" y="181451"/>
                  </a:cubicBezTo>
                  <a:cubicBezTo>
                    <a:pt x="163639" y="181451"/>
                    <a:pt x="169545" y="187357"/>
                    <a:pt x="169545" y="194596"/>
                  </a:cubicBezTo>
                  <a:cubicBezTo>
                    <a:pt x="169545" y="200501"/>
                    <a:pt x="165640" y="205550"/>
                    <a:pt x="160210" y="207074"/>
                  </a:cubicBezTo>
                  <a:cubicBezTo>
                    <a:pt x="158972" y="207550"/>
                    <a:pt x="157734" y="207740"/>
                    <a:pt x="156400" y="207740"/>
                  </a:cubicBezTo>
                  <a:cubicBezTo>
                    <a:pt x="155257" y="207740"/>
                    <a:pt x="154114" y="207550"/>
                    <a:pt x="153067" y="207264"/>
                  </a:cubicBezTo>
                  <a:cubicBezTo>
                    <a:pt x="147352" y="205835"/>
                    <a:pt x="143161" y="200692"/>
                    <a:pt x="143161" y="194596"/>
                  </a:cubicBezTo>
                  <a:close/>
                  <a:moveTo>
                    <a:pt x="7144" y="20288"/>
                  </a:moveTo>
                  <a:cubicBezTo>
                    <a:pt x="7144" y="13049"/>
                    <a:pt x="13049" y="7144"/>
                    <a:pt x="20288" y="7144"/>
                  </a:cubicBezTo>
                  <a:cubicBezTo>
                    <a:pt x="27527" y="7144"/>
                    <a:pt x="33433" y="13049"/>
                    <a:pt x="33433" y="20288"/>
                  </a:cubicBezTo>
                  <a:cubicBezTo>
                    <a:pt x="33433" y="26289"/>
                    <a:pt x="29337" y="31433"/>
                    <a:pt x="23813" y="32861"/>
                  </a:cubicBezTo>
                  <a:cubicBezTo>
                    <a:pt x="22669" y="33242"/>
                    <a:pt x="21526" y="33433"/>
                    <a:pt x="20288" y="33433"/>
                  </a:cubicBezTo>
                  <a:cubicBezTo>
                    <a:pt x="19050" y="33433"/>
                    <a:pt x="17812" y="33242"/>
                    <a:pt x="16669" y="32861"/>
                  </a:cubicBezTo>
                  <a:cubicBezTo>
                    <a:pt x="11144" y="31337"/>
                    <a:pt x="7144" y="26289"/>
                    <a:pt x="7144" y="20288"/>
                  </a:cubicBezTo>
                  <a:close/>
                </a:path>
              </a:pathLst>
            </a:custGeom>
            <a:solidFill>
              <a:schemeClr val="accent1"/>
            </a:solidFill>
            <a:ln>
              <a:noFill/>
            </a:ln>
            <a:effectLst>
              <a:outerShdw blurRad="200025" rotWithShape="0" algn="bl" dir="5400000" dist="19050">
                <a:schemeClr val="accent1">
                  <a:alpha val="66666"/>
                </a:scheme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70" name="Google Shape;470;p9"/>
            <p:cNvSpPr/>
            <p:nvPr/>
          </p:nvSpPr>
          <p:spPr>
            <a:xfrm>
              <a:off x="7557897" y="2823590"/>
              <a:ext cx="322706" cy="857440"/>
            </a:xfrm>
            <a:custGeom>
              <a:rect b="b" l="l" r="r" t="t"/>
              <a:pathLst>
                <a:path extrusionOk="0" h="857440" w="322706">
                  <a:moveTo>
                    <a:pt x="20098" y="824293"/>
                  </a:moveTo>
                  <a:lnTo>
                    <a:pt x="20098" y="561213"/>
                  </a:lnTo>
                  <a:lnTo>
                    <a:pt x="309563" y="271748"/>
                  </a:lnTo>
                  <a:lnTo>
                    <a:pt x="309563" y="33147"/>
                  </a:lnTo>
                  <a:cubicBezTo>
                    <a:pt x="317087" y="31528"/>
                    <a:pt x="322707" y="24860"/>
                    <a:pt x="322707" y="16764"/>
                  </a:cubicBezTo>
                  <a:cubicBezTo>
                    <a:pt x="322707" y="7525"/>
                    <a:pt x="315182" y="0"/>
                    <a:pt x="305943" y="0"/>
                  </a:cubicBezTo>
                  <a:cubicBezTo>
                    <a:pt x="296704" y="0"/>
                    <a:pt x="289179" y="7525"/>
                    <a:pt x="289179" y="16764"/>
                  </a:cubicBezTo>
                  <a:cubicBezTo>
                    <a:pt x="289179" y="24765"/>
                    <a:pt x="294799" y="31432"/>
                    <a:pt x="302323" y="33147"/>
                  </a:cubicBezTo>
                  <a:lnTo>
                    <a:pt x="302323" y="268796"/>
                  </a:lnTo>
                  <a:lnTo>
                    <a:pt x="12859" y="558260"/>
                  </a:lnTo>
                  <a:lnTo>
                    <a:pt x="12859" y="824389"/>
                  </a:lnTo>
                  <a:cubicBezTo>
                    <a:pt x="5524" y="826103"/>
                    <a:pt x="0" y="832771"/>
                    <a:pt x="0" y="840676"/>
                  </a:cubicBezTo>
                  <a:cubicBezTo>
                    <a:pt x="0" y="849916"/>
                    <a:pt x="7525" y="857441"/>
                    <a:pt x="16764" y="857441"/>
                  </a:cubicBezTo>
                  <a:cubicBezTo>
                    <a:pt x="26003" y="857441"/>
                    <a:pt x="33528" y="849916"/>
                    <a:pt x="33528" y="840676"/>
                  </a:cubicBezTo>
                  <a:cubicBezTo>
                    <a:pt x="33528" y="832580"/>
                    <a:pt x="27718" y="825818"/>
                    <a:pt x="20098" y="824293"/>
                  </a:cubicBezTo>
                  <a:close/>
                </a:path>
              </a:pathLst>
            </a:custGeom>
            <a:solidFill>
              <a:schemeClr val="accent1"/>
            </a:solidFill>
            <a:ln>
              <a:noFill/>
            </a:ln>
            <a:effectLst>
              <a:outerShdw blurRad="200025" rotWithShape="0" algn="bl" dir="5400000" dist="19050">
                <a:schemeClr val="accent1">
                  <a:alpha val="66666"/>
                </a:scheme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pic>
        <p:nvPicPr>
          <p:cNvPr id="471" name="Google Shape;471;p9"/>
          <p:cNvPicPr preferRelativeResize="0"/>
          <p:nvPr/>
        </p:nvPicPr>
        <p:blipFill rotWithShape="1">
          <a:blip r:embed="rId3">
            <a:alphaModFix/>
          </a:blip>
          <a:srcRect b="0" l="0" r="0" t="0"/>
          <a:stretch/>
        </p:blipFill>
        <p:spPr>
          <a:xfrm>
            <a:off x="1429825" y="2227525"/>
            <a:ext cx="4564222" cy="24489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 name="Shape 475"/>
        <p:cNvGrpSpPr/>
        <p:nvPr/>
      </p:nvGrpSpPr>
      <p:grpSpPr>
        <a:xfrm>
          <a:off x="0" y="0"/>
          <a:ext cx="0" cy="0"/>
          <a:chOff x="0" y="0"/>
          <a:chExt cx="0" cy="0"/>
        </a:xfrm>
      </p:grpSpPr>
      <p:sp>
        <p:nvSpPr>
          <p:cNvPr id="476" name="Google Shape;476;g2cf2d03ddae_0_228"/>
          <p:cNvSpPr txBox="1"/>
          <p:nvPr>
            <p:ph type="title"/>
          </p:nvPr>
        </p:nvSpPr>
        <p:spPr>
          <a:xfrm>
            <a:off x="526450" y="381775"/>
            <a:ext cx="3866400" cy="5727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3400"/>
              <a:buNone/>
            </a:pPr>
            <a:r>
              <a:rPr lang="en"/>
              <a:t>RAF-DB Dataset</a:t>
            </a:r>
            <a:endParaRPr/>
          </a:p>
        </p:txBody>
      </p:sp>
      <p:sp>
        <p:nvSpPr>
          <p:cNvPr id="477" name="Google Shape;477;g2cf2d03ddae_0_228"/>
          <p:cNvSpPr txBox="1"/>
          <p:nvPr>
            <p:ph idx="1" type="body"/>
          </p:nvPr>
        </p:nvSpPr>
        <p:spPr>
          <a:xfrm>
            <a:off x="1020200" y="1164100"/>
            <a:ext cx="7167600" cy="15660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SzPts val="1400"/>
              <a:buChar char="⏣"/>
            </a:pPr>
            <a:r>
              <a:rPr lang="en"/>
              <a:t>12,271 samples from 123 participants</a:t>
            </a:r>
            <a:endParaRPr/>
          </a:p>
          <a:p>
            <a:pPr indent="-317500" lvl="0" marL="457200" rtl="0" algn="l">
              <a:lnSpc>
                <a:spcPct val="115000"/>
              </a:lnSpc>
              <a:spcBef>
                <a:spcPts val="0"/>
              </a:spcBef>
              <a:spcAft>
                <a:spcPts val="0"/>
              </a:spcAft>
              <a:buSzPts val="1400"/>
              <a:buChar char="⏣"/>
            </a:pPr>
            <a:r>
              <a:rPr lang="en"/>
              <a:t>seven different emotional categories, including six basic emotions (happy, sad, angry, surprise, fear, and disgust)</a:t>
            </a:r>
            <a:endParaRPr/>
          </a:p>
          <a:p>
            <a:pPr indent="-317500" lvl="0" marL="457200" rtl="0" algn="l">
              <a:lnSpc>
                <a:spcPct val="115000"/>
              </a:lnSpc>
              <a:spcBef>
                <a:spcPts val="0"/>
              </a:spcBef>
              <a:spcAft>
                <a:spcPts val="0"/>
              </a:spcAft>
              <a:buSzPts val="1400"/>
              <a:buChar char="⏣"/>
            </a:pPr>
            <a:r>
              <a:rPr lang="en"/>
              <a:t>Capture facial expressions, lighting conditions, head poses, and speaking styles</a:t>
            </a:r>
            <a:endParaRPr/>
          </a:p>
          <a:p>
            <a:pPr indent="-317500" lvl="0" marL="457200" rtl="0" algn="l">
              <a:lnSpc>
                <a:spcPct val="115000"/>
              </a:lnSpc>
              <a:spcBef>
                <a:spcPts val="0"/>
              </a:spcBef>
              <a:spcAft>
                <a:spcPts val="0"/>
              </a:spcAft>
              <a:buSzPts val="1400"/>
              <a:buChar char="⏣"/>
            </a:pPr>
            <a:r>
              <a:rPr lang="en"/>
              <a:t>Annotations</a:t>
            </a:r>
            <a:endParaRPr/>
          </a:p>
        </p:txBody>
      </p:sp>
      <p:grpSp>
        <p:nvGrpSpPr>
          <p:cNvPr id="478" name="Google Shape;478;g2cf2d03ddae_0_228"/>
          <p:cNvGrpSpPr/>
          <p:nvPr/>
        </p:nvGrpSpPr>
        <p:grpSpPr>
          <a:xfrm rot="5400000">
            <a:off x="7195532" y="-1177232"/>
            <a:ext cx="2029371" cy="4383847"/>
            <a:chOff x="7350442" y="2608992"/>
            <a:chExt cx="777239" cy="1673160"/>
          </a:xfrm>
        </p:grpSpPr>
        <p:sp>
          <p:nvSpPr>
            <p:cNvPr id="479" name="Google Shape;479;g2cf2d03ddae_0_228"/>
            <p:cNvSpPr/>
            <p:nvPr/>
          </p:nvSpPr>
          <p:spPr>
            <a:xfrm>
              <a:off x="7486745" y="2608992"/>
              <a:ext cx="300894" cy="898874"/>
            </a:xfrm>
            <a:custGeom>
              <a:rect b="b" l="l" r="r" t="t"/>
              <a:pathLst>
                <a:path extrusionOk="0" h="898874" w="300894">
                  <a:moveTo>
                    <a:pt x="16764" y="858488"/>
                  </a:moveTo>
                  <a:cubicBezTo>
                    <a:pt x="7334" y="860203"/>
                    <a:pt x="0" y="868585"/>
                    <a:pt x="0" y="878491"/>
                  </a:cubicBezTo>
                  <a:cubicBezTo>
                    <a:pt x="0" y="889730"/>
                    <a:pt x="9144" y="898874"/>
                    <a:pt x="20288" y="898874"/>
                  </a:cubicBezTo>
                  <a:cubicBezTo>
                    <a:pt x="31528" y="898874"/>
                    <a:pt x="40672" y="889730"/>
                    <a:pt x="40672" y="878491"/>
                  </a:cubicBezTo>
                  <a:cubicBezTo>
                    <a:pt x="40672" y="868585"/>
                    <a:pt x="33433" y="860203"/>
                    <a:pt x="23908" y="858488"/>
                  </a:cubicBezTo>
                  <a:lnTo>
                    <a:pt x="23908" y="733997"/>
                  </a:lnTo>
                  <a:lnTo>
                    <a:pt x="300895" y="457009"/>
                  </a:lnTo>
                  <a:lnTo>
                    <a:pt x="300895" y="0"/>
                  </a:lnTo>
                  <a:lnTo>
                    <a:pt x="293751" y="0"/>
                  </a:lnTo>
                  <a:lnTo>
                    <a:pt x="293751" y="454057"/>
                  </a:lnTo>
                  <a:lnTo>
                    <a:pt x="16764" y="731044"/>
                  </a:lnTo>
                  <a:lnTo>
                    <a:pt x="16764" y="858488"/>
                  </a:lnTo>
                  <a:close/>
                  <a:moveTo>
                    <a:pt x="33528" y="878491"/>
                  </a:moveTo>
                  <a:cubicBezTo>
                    <a:pt x="33528" y="885825"/>
                    <a:pt x="27622" y="891730"/>
                    <a:pt x="20288" y="891730"/>
                  </a:cubicBezTo>
                  <a:cubicBezTo>
                    <a:pt x="13049" y="891730"/>
                    <a:pt x="7144" y="885825"/>
                    <a:pt x="7144" y="878491"/>
                  </a:cubicBezTo>
                  <a:cubicBezTo>
                    <a:pt x="7144" y="872490"/>
                    <a:pt x="11239" y="867347"/>
                    <a:pt x="16764" y="865918"/>
                  </a:cubicBezTo>
                  <a:cubicBezTo>
                    <a:pt x="17907" y="865537"/>
                    <a:pt x="19050" y="865346"/>
                    <a:pt x="20288" y="865346"/>
                  </a:cubicBezTo>
                  <a:cubicBezTo>
                    <a:pt x="21526" y="865346"/>
                    <a:pt x="22765" y="865537"/>
                    <a:pt x="23908" y="865918"/>
                  </a:cubicBezTo>
                  <a:cubicBezTo>
                    <a:pt x="29527" y="867442"/>
                    <a:pt x="33528" y="872490"/>
                    <a:pt x="33528" y="878491"/>
                  </a:cubicBezTo>
                  <a:close/>
                </a:path>
              </a:pathLst>
            </a:custGeom>
            <a:solidFill>
              <a:schemeClr val="accent1"/>
            </a:solidFill>
            <a:ln>
              <a:noFill/>
            </a:ln>
            <a:effectLst>
              <a:outerShdw blurRad="200025" rotWithShape="0" algn="bl" dir="5400000" dist="19050">
                <a:schemeClr val="accent1">
                  <a:alpha val="66670"/>
                </a:scheme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80" name="Google Shape;480;g2cf2d03ddae_0_228"/>
            <p:cNvSpPr/>
            <p:nvPr/>
          </p:nvSpPr>
          <p:spPr>
            <a:xfrm>
              <a:off x="7430357" y="3185731"/>
              <a:ext cx="149161" cy="440054"/>
            </a:xfrm>
            <a:custGeom>
              <a:rect b="b" l="l" r="r" t="t"/>
              <a:pathLst>
                <a:path extrusionOk="0" h="440054" w="149161">
                  <a:moveTo>
                    <a:pt x="123349" y="30861"/>
                  </a:moveTo>
                  <a:cubicBezTo>
                    <a:pt x="125921" y="32575"/>
                    <a:pt x="129064" y="33528"/>
                    <a:pt x="132397" y="33528"/>
                  </a:cubicBezTo>
                  <a:cubicBezTo>
                    <a:pt x="141637" y="33528"/>
                    <a:pt x="149162" y="26003"/>
                    <a:pt x="149162" y="16764"/>
                  </a:cubicBezTo>
                  <a:cubicBezTo>
                    <a:pt x="149162" y="7525"/>
                    <a:pt x="141637" y="0"/>
                    <a:pt x="132397" y="0"/>
                  </a:cubicBezTo>
                  <a:cubicBezTo>
                    <a:pt x="123158" y="0"/>
                    <a:pt x="115634" y="7525"/>
                    <a:pt x="115634" y="16764"/>
                  </a:cubicBezTo>
                  <a:cubicBezTo>
                    <a:pt x="115634" y="20098"/>
                    <a:pt x="116586" y="23146"/>
                    <a:pt x="118301" y="25813"/>
                  </a:cubicBezTo>
                  <a:lnTo>
                    <a:pt x="16764" y="127349"/>
                  </a:lnTo>
                  <a:lnTo>
                    <a:pt x="16764" y="399669"/>
                  </a:lnTo>
                  <a:cubicBezTo>
                    <a:pt x="7334" y="401384"/>
                    <a:pt x="0" y="409765"/>
                    <a:pt x="0" y="419671"/>
                  </a:cubicBezTo>
                  <a:cubicBezTo>
                    <a:pt x="0" y="430911"/>
                    <a:pt x="9144" y="440055"/>
                    <a:pt x="20288" y="440055"/>
                  </a:cubicBezTo>
                  <a:cubicBezTo>
                    <a:pt x="31528" y="440055"/>
                    <a:pt x="40672" y="430911"/>
                    <a:pt x="40672" y="419671"/>
                  </a:cubicBezTo>
                  <a:cubicBezTo>
                    <a:pt x="40672" y="409765"/>
                    <a:pt x="33433" y="401384"/>
                    <a:pt x="23908" y="399669"/>
                  </a:cubicBezTo>
                  <a:lnTo>
                    <a:pt x="23908" y="130302"/>
                  </a:lnTo>
                  <a:lnTo>
                    <a:pt x="123349" y="30861"/>
                  </a:lnTo>
                  <a:close/>
                  <a:moveTo>
                    <a:pt x="33623" y="419671"/>
                  </a:moveTo>
                  <a:cubicBezTo>
                    <a:pt x="33623" y="427006"/>
                    <a:pt x="27718" y="432911"/>
                    <a:pt x="20384" y="432911"/>
                  </a:cubicBezTo>
                  <a:cubicBezTo>
                    <a:pt x="13145" y="432911"/>
                    <a:pt x="7239" y="427006"/>
                    <a:pt x="7239" y="419671"/>
                  </a:cubicBezTo>
                  <a:cubicBezTo>
                    <a:pt x="7239" y="413671"/>
                    <a:pt x="11335" y="408527"/>
                    <a:pt x="16859" y="407098"/>
                  </a:cubicBezTo>
                  <a:cubicBezTo>
                    <a:pt x="18002" y="406717"/>
                    <a:pt x="19145" y="406527"/>
                    <a:pt x="20384" y="406527"/>
                  </a:cubicBezTo>
                  <a:cubicBezTo>
                    <a:pt x="21622" y="406527"/>
                    <a:pt x="22860" y="406717"/>
                    <a:pt x="24003" y="407098"/>
                  </a:cubicBezTo>
                  <a:cubicBezTo>
                    <a:pt x="29623" y="408622"/>
                    <a:pt x="33623" y="413671"/>
                    <a:pt x="33623" y="419671"/>
                  </a:cubicBezTo>
                  <a:close/>
                </a:path>
              </a:pathLst>
            </a:custGeom>
            <a:solidFill>
              <a:schemeClr val="accent1"/>
            </a:solidFill>
            <a:ln>
              <a:noFill/>
            </a:ln>
            <a:effectLst>
              <a:outerShdw blurRad="200025" rotWithShape="0" algn="bl" dir="5400000" dist="19050">
                <a:schemeClr val="accent1">
                  <a:alpha val="66670"/>
                </a:scheme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81" name="Google Shape;481;g2cf2d03ddae_0_228"/>
            <p:cNvSpPr/>
            <p:nvPr/>
          </p:nvSpPr>
          <p:spPr>
            <a:xfrm>
              <a:off x="7350442" y="2713767"/>
              <a:ext cx="389000" cy="777335"/>
            </a:xfrm>
            <a:custGeom>
              <a:rect b="b" l="l" r="r" t="t"/>
              <a:pathLst>
                <a:path extrusionOk="0" h="777335" w="389000">
                  <a:moveTo>
                    <a:pt x="297466" y="400812"/>
                  </a:moveTo>
                  <a:lnTo>
                    <a:pt x="188976" y="400812"/>
                  </a:lnTo>
                  <a:lnTo>
                    <a:pt x="16669" y="573024"/>
                  </a:lnTo>
                  <a:lnTo>
                    <a:pt x="16669" y="736949"/>
                  </a:lnTo>
                  <a:cubicBezTo>
                    <a:pt x="7144" y="738664"/>
                    <a:pt x="0" y="747046"/>
                    <a:pt x="0" y="757047"/>
                  </a:cubicBezTo>
                  <a:cubicBezTo>
                    <a:pt x="0" y="768191"/>
                    <a:pt x="9049" y="777335"/>
                    <a:pt x="20288" y="777335"/>
                  </a:cubicBezTo>
                  <a:cubicBezTo>
                    <a:pt x="31432" y="777335"/>
                    <a:pt x="40576" y="768191"/>
                    <a:pt x="40576" y="757047"/>
                  </a:cubicBezTo>
                  <a:cubicBezTo>
                    <a:pt x="40576" y="747046"/>
                    <a:pt x="33242" y="738664"/>
                    <a:pt x="23813" y="736949"/>
                  </a:cubicBezTo>
                  <a:lnTo>
                    <a:pt x="23813" y="575977"/>
                  </a:lnTo>
                  <a:lnTo>
                    <a:pt x="191929" y="407956"/>
                  </a:lnTo>
                  <a:lnTo>
                    <a:pt x="300418" y="407956"/>
                  </a:lnTo>
                  <a:lnTo>
                    <a:pt x="372237" y="336042"/>
                  </a:lnTo>
                  <a:lnTo>
                    <a:pt x="372237" y="40291"/>
                  </a:lnTo>
                  <a:cubicBezTo>
                    <a:pt x="381667" y="38576"/>
                    <a:pt x="389001" y="30289"/>
                    <a:pt x="389001" y="20288"/>
                  </a:cubicBezTo>
                  <a:cubicBezTo>
                    <a:pt x="389001" y="9049"/>
                    <a:pt x="379857" y="0"/>
                    <a:pt x="368713" y="0"/>
                  </a:cubicBezTo>
                  <a:cubicBezTo>
                    <a:pt x="357473" y="0"/>
                    <a:pt x="348329" y="9049"/>
                    <a:pt x="348329" y="20288"/>
                  </a:cubicBezTo>
                  <a:cubicBezTo>
                    <a:pt x="348329" y="30289"/>
                    <a:pt x="355568" y="38576"/>
                    <a:pt x="365093" y="40291"/>
                  </a:cubicBezTo>
                  <a:lnTo>
                    <a:pt x="365093" y="333089"/>
                  </a:lnTo>
                  <a:lnTo>
                    <a:pt x="297466" y="400812"/>
                  </a:lnTo>
                  <a:close/>
                  <a:moveTo>
                    <a:pt x="33433" y="757047"/>
                  </a:moveTo>
                  <a:cubicBezTo>
                    <a:pt x="33433" y="764286"/>
                    <a:pt x="27527" y="770192"/>
                    <a:pt x="20288" y="770192"/>
                  </a:cubicBezTo>
                  <a:cubicBezTo>
                    <a:pt x="13049" y="770192"/>
                    <a:pt x="7144" y="764286"/>
                    <a:pt x="7144" y="757047"/>
                  </a:cubicBezTo>
                  <a:cubicBezTo>
                    <a:pt x="7144" y="750951"/>
                    <a:pt x="11144" y="745903"/>
                    <a:pt x="16669" y="744379"/>
                  </a:cubicBezTo>
                  <a:cubicBezTo>
                    <a:pt x="17812" y="743998"/>
                    <a:pt x="19050" y="743807"/>
                    <a:pt x="20288" y="743807"/>
                  </a:cubicBezTo>
                  <a:cubicBezTo>
                    <a:pt x="21526" y="743807"/>
                    <a:pt x="22669" y="743998"/>
                    <a:pt x="23813" y="744379"/>
                  </a:cubicBezTo>
                  <a:cubicBezTo>
                    <a:pt x="29337" y="745808"/>
                    <a:pt x="33433" y="750951"/>
                    <a:pt x="33433" y="757047"/>
                  </a:cubicBezTo>
                  <a:close/>
                  <a:moveTo>
                    <a:pt x="355473" y="20288"/>
                  </a:moveTo>
                  <a:cubicBezTo>
                    <a:pt x="355473" y="13049"/>
                    <a:pt x="361379" y="7144"/>
                    <a:pt x="368713" y="7144"/>
                  </a:cubicBezTo>
                  <a:cubicBezTo>
                    <a:pt x="375952" y="7144"/>
                    <a:pt x="381857" y="13049"/>
                    <a:pt x="381857" y="20288"/>
                  </a:cubicBezTo>
                  <a:cubicBezTo>
                    <a:pt x="381857" y="26289"/>
                    <a:pt x="377761" y="31432"/>
                    <a:pt x="372237" y="32861"/>
                  </a:cubicBezTo>
                  <a:cubicBezTo>
                    <a:pt x="371094" y="33242"/>
                    <a:pt x="369951" y="33433"/>
                    <a:pt x="368713" y="33433"/>
                  </a:cubicBezTo>
                  <a:cubicBezTo>
                    <a:pt x="367474" y="33433"/>
                    <a:pt x="366236" y="33242"/>
                    <a:pt x="365093" y="32861"/>
                  </a:cubicBezTo>
                  <a:cubicBezTo>
                    <a:pt x="359473" y="31337"/>
                    <a:pt x="355473" y="26289"/>
                    <a:pt x="355473" y="20288"/>
                  </a:cubicBezTo>
                  <a:close/>
                </a:path>
              </a:pathLst>
            </a:custGeom>
            <a:solidFill>
              <a:schemeClr val="accent1"/>
            </a:solidFill>
            <a:ln>
              <a:noFill/>
            </a:ln>
            <a:effectLst>
              <a:outerShdw blurRad="200025" rotWithShape="0" algn="bl" dir="5400000" dist="19050">
                <a:schemeClr val="accent1">
                  <a:alpha val="66670"/>
                </a:scheme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82" name="Google Shape;482;g2cf2d03ddae_0_228"/>
            <p:cNvSpPr/>
            <p:nvPr/>
          </p:nvSpPr>
          <p:spPr>
            <a:xfrm>
              <a:off x="7860696" y="2608992"/>
              <a:ext cx="266985" cy="1341405"/>
            </a:xfrm>
            <a:custGeom>
              <a:rect b="b" l="l" r="r" t="t"/>
              <a:pathLst>
                <a:path extrusionOk="0" h="1341405" w="266985">
                  <a:moveTo>
                    <a:pt x="266986" y="744569"/>
                  </a:moveTo>
                  <a:lnTo>
                    <a:pt x="266986" y="0"/>
                  </a:lnTo>
                  <a:lnTo>
                    <a:pt x="259842" y="0"/>
                  </a:lnTo>
                  <a:lnTo>
                    <a:pt x="259842" y="741617"/>
                  </a:lnTo>
                  <a:lnTo>
                    <a:pt x="13145" y="988314"/>
                  </a:lnTo>
                  <a:lnTo>
                    <a:pt x="13145" y="1308259"/>
                  </a:lnTo>
                  <a:cubicBezTo>
                    <a:pt x="5620" y="1309878"/>
                    <a:pt x="0" y="1316546"/>
                    <a:pt x="0" y="1324642"/>
                  </a:cubicBezTo>
                  <a:cubicBezTo>
                    <a:pt x="0" y="1333881"/>
                    <a:pt x="7525" y="1341406"/>
                    <a:pt x="16764" y="1341406"/>
                  </a:cubicBezTo>
                  <a:cubicBezTo>
                    <a:pt x="26003" y="1341406"/>
                    <a:pt x="33528" y="1333881"/>
                    <a:pt x="33528" y="1324642"/>
                  </a:cubicBezTo>
                  <a:cubicBezTo>
                    <a:pt x="33528" y="1316641"/>
                    <a:pt x="27908" y="1309973"/>
                    <a:pt x="20384" y="1308259"/>
                  </a:cubicBezTo>
                  <a:lnTo>
                    <a:pt x="20384" y="991267"/>
                  </a:lnTo>
                  <a:lnTo>
                    <a:pt x="266986" y="744569"/>
                  </a:lnTo>
                  <a:close/>
                </a:path>
              </a:pathLst>
            </a:custGeom>
            <a:solidFill>
              <a:schemeClr val="accent1"/>
            </a:solidFill>
            <a:ln>
              <a:noFill/>
            </a:ln>
            <a:effectLst>
              <a:outerShdw blurRad="200025" rotWithShape="0" algn="bl" dir="5400000" dist="19050">
                <a:schemeClr val="accent1">
                  <a:alpha val="66670"/>
                </a:scheme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83" name="Google Shape;483;g2cf2d03ddae_0_228"/>
            <p:cNvSpPr/>
            <p:nvPr/>
          </p:nvSpPr>
          <p:spPr>
            <a:xfrm>
              <a:off x="7616094" y="2608992"/>
              <a:ext cx="370998" cy="1562195"/>
            </a:xfrm>
            <a:custGeom>
              <a:rect b="b" l="l" r="r" t="t"/>
              <a:pathLst>
                <a:path extrusionOk="0" h="1562195" w="370998">
                  <a:moveTo>
                    <a:pt x="158496" y="1521905"/>
                  </a:moveTo>
                  <a:lnTo>
                    <a:pt x="158496" y="1225868"/>
                  </a:lnTo>
                  <a:lnTo>
                    <a:pt x="95155" y="1162431"/>
                  </a:lnTo>
                  <a:lnTo>
                    <a:pt x="95155" y="939070"/>
                  </a:lnTo>
                  <a:lnTo>
                    <a:pt x="156210" y="878014"/>
                  </a:lnTo>
                  <a:lnTo>
                    <a:pt x="156210" y="839534"/>
                  </a:lnTo>
                  <a:lnTo>
                    <a:pt x="317659" y="678085"/>
                  </a:lnTo>
                  <a:cubicBezTo>
                    <a:pt x="320897" y="680466"/>
                    <a:pt x="324898" y="681800"/>
                    <a:pt x="329184" y="681800"/>
                  </a:cubicBezTo>
                  <a:cubicBezTo>
                    <a:pt x="340423" y="681800"/>
                    <a:pt x="349568" y="672655"/>
                    <a:pt x="349568" y="661511"/>
                  </a:cubicBezTo>
                  <a:cubicBezTo>
                    <a:pt x="349568" y="650272"/>
                    <a:pt x="340423" y="641128"/>
                    <a:pt x="329184" y="641128"/>
                  </a:cubicBezTo>
                  <a:cubicBezTo>
                    <a:pt x="318040" y="641128"/>
                    <a:pt x="308896" y="650272"/>
                    <a:pt x="308896" y="661511"/>
                  </a:cubicBezTo>
                  <a:cubicBezTo>
                    <a:pt x="308896" y="665797"/>
                    <a:pt x="310229" y="669798"/>
                    <a:pt x="312611" y="673037"/>
                  </a:cubicBezTo>
                  <a:lnTo>
                    <a:pt x="267843" y="717804"/>
                  </a:lnTo>
                  <a:lnTo>
                    <a:pt x="267843" y="635413"/>
                  </a:lnTo>
                  <a:lnTo>
                    <a:pt x="370999" y="532257"/>
                  </a:lnTo>
                  <a:lnTo>
                    <a:pt x="370999" y="273844"/>
                  </a:lnTo>
                  <a:lnTo>
                    <a:pt x="319183" y="222028"/>
                  </a:lnTo>
                  <a:lnTo>
                    <a:pt x="319183" y="0"/>
                  </a:lnTo>
                  <a:lnTo>
                    <a:pt x="312039" y="0"/>
                  </a:lnTo>
                  <a:lnTo>
                    <a:pt x="312039" y="503777"/>
                  </a:lnTo>
                  <a:lnTo>
                    <a:pt x="16669" y="799147"/>
                  </a:lnTo>
                  <a:lnTo>
                    <a:pt x="16669" y="1479995"/>
                  </a:lnTo>
                  <a:cubicBezTo>
                    <a:pt x="7144" y="1481709"/>
                    <a:pt x="0" y="1490091"/>
                    <a:pt x="0" y="1500092"/>
                  </a:cubicBezTo>
                  <a:cubicBezTo>
                    <a:pt x="0" y="1511237"/>
                    <a:pt x="9049" y="1520381"/>
                    <a:pt x="20288" y="1520381"/>
                  </a:cubicBezTo>
                  <a:cubicBezTo>
                    <a:pt x="31528" y="1520381"/>
                    <a:pt x="40577" y="1511237"/>
                    <a:pt x="40577" y="1500092"/>
                  </a:cubicBezTo>
                  <a:cubicBezTo>
                    <a:pt x="40577" y="1490091"/>
                    <a:pt x="33338" y="1481709"/>
                    <a:pt x="23813" y="1479995"/>
                  </a:cubicBezTo>
                  <a:lnTo>
                    <a:pt x="23813" y="802100"/>
                  </a:lnTo>
                  <a:lnTo>
                    <a:pt x="319183" y="506730"/>
                  </a:lnTo>
                  <a:lnTo>
                    <a:pt x="319183" y="232124"/>
                  </a:lnTo>
                  <a:lnTo>
                    <a:pt x="363855" y="276796"/>
                  </a:lnTo>
                  <a:lnTo>
                    <a:pt x="363855" y="529304"/>
                  </a:lnTo>
                  <a:lnTo>
                    <a:pt x="260699" y="632460"/>
                  </a:lnTo>
                  <a:lnTo>
                    <a:pt x="260699" y="724948"/>
                  </a:lnTo>
                  <a:lnTo>
                    <a:pt x="260699" y="724948"/>
                  </a:lnTo>
                  <a:lnTo>
                    <a:pt x="149066" y="836485"/>
                  </a:lnTo>
                  <a:lnTo>
                    <a:pt x="149066" y="874967"/>
                  </a:lnTo>
                  <a:lnTo>
                    <a:pt x="95155" y="928973"/>
                  </a:lnTo>
                  <a:lnTo>
                    <a:pt x="95155" y="821341"/>
                  </a:lnTo>
                  <a:lnTo>
                    <a:pt x="178498" y="738092"/>
                  </a:lnTo>
                  <a:cubicBezTo>
                    <a:pt x="181737" y="740473"/>
                    <a:pt x="185738" y="741807"/>
                    <a:pt x="190024" y="741807"/>
                  </a:cubicBezTo>
                  <a:cubicBezTo>
                    <a:pt x="201263" y="741807"/>
                    <a:pt x="210312" y="732663"/>
                    <a:pt x="210312" y="721423"/>
                  </a:cubicBezTo>
                  <a:cubicBezTo>
                    <a:pt x="210312" y="710279"/>
                    <a:pt x="201263" y="701135"/>
                    <a:pt x="190024" y="701135"/>
                  </a:cubicBezTo>
                  <a:cubicBezTo>
                    <a:pt x="178784" y="701135"/>
                    <a:pt x="169736" y="710279"/>
                    <a:pt x="169736" y="721423"/>
                  </a:cubicBezTo>
                  <a:cubicBezTo>
                    <a:pt x="169736" y="725805"/>
                    <a:pt x="171069" y="729805"/>
                    <a:pt x="173355" y="733044"/>
                  </a:cubicBezTo>
                  <a:lnTo>
                    <a:pt x="88011" y="818388"/>
                  </a:lnTo>
                  <a:lnTo>
                    <a:pt x="88011" y="1165384"/>
                  </a:lnTo>
                  <a:lnTo>
                    <a:pt x="151352" y="1228820"/>
                  </a:lnTo>
                  <a:lnTo>
                    <a:pt x="151352" y="1521905"/>
                  </a:lnTo>
                  <a:cubicBezTo>
                    <a:pt x="141732" y="1523524"/>
                    <a:pt x="134493" y="1531906"/>
                    <a:pt x="134493" y="1541907"/>
                  </a:cubicBezTo>
                  <a:cubicBezTo>
                    <a:pt x="134493" y="1553147"/>
                    <a:pt x="143542" y="1562195"/>
                    <a:pt x="154781" y="1562195"/>
                  </a:cubicBezTo>
                  <a:cubicBezTo>
                    <a:pt x="166021" y="1562195"/>
                    <a:pt x="175070" y="1553147"/>
                    <a:pt x="175070" y="1541907"/>
                  </a:cubicBezTo>
                  <a:cubicBezTo>
                    <a:pt x="175070" y="1532001"/>
                    <a:pt x="167926" y="1523714"/>
                    <a:pt x="158496" y="1521905"/>
                  </a:cubicBezTo>
                  <a:close/>
                  <a:moveTo>
                    <a:pt x="316039" y="661511"/>
                  </a:moveTo>
                  <a:cubicBezTo>
                    <a:pt x="316039" y="654177"/>
                    <a:pt x="321945" y="648272"/>
                    <a:pt x="329184" y="648272"/>
                  </a:cubicBezTo>
                  <a:cubicBezTo>
                    <a:pt x="336518" y="648272"/>
                    <a:pt x="342424" y="654177"/>
                    <a:pt x="342424" y="661511"/>
                  </a:cubicBezTo>
                  <a:cubicBezTo>
                    <a:pt x="342424" y="668750"/>
                    <a:pt x="336518" y="674656"/>
                    <a:pt x="329184" y="674656"/>
                  </a:cubicBezTo>
                  <a:cubicBezTo>
                    <a:pt x="326898" y="674656"/>
                    <a:pt x="324707" y="674084"/>
                    <a:pt x="322802" y="672941"/>
                  </a:cubicBezTo>
                  <a:cubicBezTo>
                    <a:pt x="320707" y="671798"/>
                    <a:pt x="318897" y="669988"/>
                    <a:pt x="317754" y="667893"/>
                  </a:cubicBezTo>
                  <a:cubicBezTo>
                    <a:pt x="316611" y="665988"/>
                    <a:pt x="316039" y="663797"/>
                    <a:pt x="316039" y="661511"/>
                  </a:cubicBezTo>
                  <a:close/>
                  <a:moveTo>
                    <a:pt x="33433" y="1500092"/>
                  </a:moveTo>
                  <a:cubicBezTo>
                    <a:pt x="33433" y="1507331"/>
                    <a:pt x="27527" y="1513237"/>
                    <a:pt x="20288" y="1513237"/>
                  </a:cubicBezTo>
                  <a:cubicBezTo>
                    <a:pt x="13049" y="1513237"/>
                    <a:pt x="7144" y="1507331"/>
                    <a:pt x="7144" y="1500092"/>
                  </a:cubicBezTo>
                  <a:cubicBezTo>
                    <a:pt x="7144" y="1493996"/>
                    <a:pt x="11144" y="1488948"/>
                    <a:pt x="16669" y="1487424"/>
                  </a:cubicBezTo>
                  <a:cubicBezTo>
                    <a:pt x="17812" y="1487043"/>
                    <a:pt x="19050" y="1486853"/>
                    <a:pt x="20288" y="1486853"/>
                  </a:cubicBezTo>
                  <a:cubicBezTo>
                    <a:pt x="21527" y="1486853"/>
                    <a:pt x="22670" y="1487043"/>
                    <a:pt x="23813" y="1487424"/>
                  </a:cubicBezTo>
                  <a:cubicBezTo>
                    <a:pt x="29337" y="1488853"/>
                    <a:pt x="33433" y="1493996"/>
                    <a:pt x="33433" y="1500092"/>
                  </a:cubicBezTo>
                  <a:close/>
                  <a:moveTo>
                    <a:pt x="176879" y="721423"/>
                  </a:moveTo>
                  <a:cubicBezTo>
                    <a:pt x="176879" y="714184"/>
                    <a:pt x="182785" y="708279"/>
                    <a:pt x="190024" y="708279"/>
                  </a:cubicBezTo>
                  <a:cubicBezTo>
                    <a:pt x="197263" y="708279"/>
                    <a:pt x="203168" y="714184"/>
                    <a:pt x="203168" y="721423"/>
                  </a:cubicBezTo>
                  <a:cubicBezTo>
                    <a:pt x="203168" y="728758"/>
                    <a:pt x="197263" y="734663"/>
                    <a:pt x="190024" y="734663"/>
                  </a:cubicBezTo>
                  <a:cubicBezTo>
                    <a:pt x="187738" y="734663"/>
                    <a:pt x="185547" y="734092"/>
                    <a:pt x="183642" y="732949"/>
                  </a:cubicBezTo>
                  <a:cubicBezTo>
                    <a:pt x="181546" y="731806"/>
                    <a:pt x="179737" y="730091"/>
                    <a:pt x="178594" y="727901"/>
                  </a:cubicBezTo>
                  <a:cubicBezTo>
                    <a:pt x="177451" y="725996"/>
                    <a:pt x="176879" y="723805"/>
                    <a:pt x="176879" y="721423"/>
                  </a:cubicBezTo>
                  <a:close/>
                  <a:moveTo>
                    <a:pt x="154781" y="1555052"/>
                  </a:moveTo>
                  <a:cubicBezTo>
                    <a:pt x="147542" y="1555052"/>
                    <a:pt x="141637" y="1549146"/>
                    <a:pt x="141637" y="1541907"/>
                  </a:cubicBezTo>
                  <a:cubicBezTo>
                    <a:pt x="141637" y="1535811"/>
                    <a:pt x="145733" y="1530763"/>
                    <a:pt x="151352" y="1529239"/>
                  </a:cubicBezTo>
                  <a:cubicBezTo>
                    <a:pt x="152495" y="1528953"/>
                    <a:pt x="153638" y="1528763"/>
                    <a:pt x="154781" y="1528763"/>
                  </a:cubicBezTo>
                  <a:cubicBezTo>
                    <a:pt x="156115" y="1528763"/>
                    <a:pt x="157353" y="1528953"/>
                    <a:pt x="158496" y="1529334"/>
                  </a:cubicBezTo>
                  <a:cubicBezTo>
                    <a:pt x="163925" y="1530953"/>
                    <a:pt x="167926" y="1536002"/>
                    <a:pt x="167926" y="1541907"/>
                  </a:cubicBezTo>
                  <a:cubicBezTo>
                    <a:pt x="167926" y="1549146"/>
                    <a:pt x="162020" y="1555052"/>
                    <a:pt x="154781" y="1555052"/>
                  </a:cubicBezTo>
                  <a:close/>
                </a:path>
              </a:pathLst>
            </a:custGeom>
            <a:solidFill>
              <a:schemeClr val="accent1"/>
            </a:solidFill>
            <a:ln>
              <a:noFill/>
            </a:ln>
            <a:effectLst>
              <a:outerShdw blurRad="200025" rotWithShape="0" algn="bl" dir="5400000" dist="19050">
                <a:schemeClr val="accent1">
                  <a:alpha val="66670"/>
                </a:scheme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84" name="Google Shape;484;g2cf2d03ddae_0_228"/>
            <p:cNvSpPr/>
            <p:nvPr/>
          </p:nvSpPr>
          <p:spPr>
            <a:xfrm>
              <a:off x="7666005" y="3837621"/>
              <a:ext cx="75628" cy="444531"/>
            </a:xfrm>
            <a:custGeom>
              <a:rect b="b" l="l" r="r" t="t"/>
              <a:pathLst>
                <a:path extrusionOk="0" h="444531" w="75628">
                  <a:moveTo>
                    <a:pt x="58865" y="404146"/>
                  </a:moveTo>
                  <a:lnTo>
                    <a:pt x="58865" y="53816"/>
                  </a:lnTo>
                  <a:lnTo>
                    <a:pt x="30861" y="25813"/>
                  </a:lnTo>
                  <a:cubicBezTo>
                    <a:pt x="32576" y="23241"/>
                    <a:pt x="33528" y="20098"/>
                    <a:pt x="33528" y="16764"/>
                  </a:cubicBezTo>
                  <a:cubicBezTo>
                    <a:pt x="33528" y="7525"/>
                    <a:pt x="26003" y="0"/>
                    <a:pt x="16764" y="0"/>
                  </a:cubicBezTo>
                  <a:cubicBezTo>
                    <a:pt x="7525" y="0"/>
                    <a:pt x="0" y="7525"/>
                    <a:pt x="0" y="16764"/>
                  </a:cubicBezTo>
                  <a:cubicBezTo>
                    <a:pt x="0" y="26003"/>
                    <a:pt x="7525" y="33528"/>
                    <a:pt x="16764" y="33528"/>
                  </a:cubicBezTo>
                  <a:cubicBezTo>
                    <a:pt x="20098" y="33528"/>
                    <a:pt x="23146" y="32480"/>
                    <a:pt x="25813" y="30861"/>
                  </a:cubicBezTo>
                  <a:lnTo>
                    <a:pt x="25813" y="30861"/>
                  </a:lnTo>
                  <a:lnTo>
                    <a:pt x="51721" y="56769"/>
                  </a:lnTo>
                  <a:lnTo>
                    <a:pt x="51721" y="404146"/>
                  </a:lnTo>
                  <a:cubicBezTo>
                    <a:pt x="42196" y="405860"/>
                    <a:pt x="34957" y="414242"/>
                    <a:pt x="34957" y="424148"/>
                  </a:cubicBezTo>
                  <a:cubicBezTo>
                    <a:pt x="34957" y="435388"/>
                    <a:pt x="44101" y="444532"/>
                    <a:pt x="55341" y="444532"/>
                  </a:cubicBezTo>
                  <a:cubicBezTo>
                    <a:pt x="66485" y="444532"/>
                    <a:pt x="75629" y="435388"/>
                    <a:pt x="75629" y="424148"/>
                  </a:cubicBezTo>
                  <a:cubicBezTo>
                    <a:pt x="75629" y="414242"/>
                    <a:pt x="68294" y="405860"/>
                    <a:pt x="58865" y="404146"/>
                  </a:cubicBezTo>
                  <a:close/>
                  <a:moveTo>
                    <a:pt x="55341" y="437388"/>
                  </a:moveTo>
                  <a:cubicBezTo>
                    <a:pt x="48006" y="437388"/>
                    <a:pt x="42101" y="431483"/>
                    <a:pt x="42101" y="424148"/>
                  </a:cubicBezTo>
                  <a:cubicBezTo>
                    <a:pt x="42101" y="418147"/>
                    <a:pt x="46101" y="413099"/>
                    <a:pt x="51721" y="411575"/>
                  </a:cubicBezTo>
                  <a:cubicBezTo>
                    <a:pt x="52864" y="411194"/>
                    <a:pt x="54102" y="411004"/>
                    <a:pt x="55341" y="411004"/>
                  </a:cubicBezTo>
                  <a:cubicBezTo>
                    <a:pt x="56579" y="411004"/>
                    <a:pt x="57722" y="411194"/>
                    <a:pt x="58865" y="411575"/>
                  </a:cubicBezTo>
                  <a:cubicBezTo>
                    <a:pt x="64389" y="413004"/>
                    <a:pt x="68485" y="418147"/>
                    <a:pt x="68485" y="424148"/>
                  </a:cubicBezTo>
                  <a:cubicBezTo>
                    <a:pt x="68485" y="431483"/>
                    <a:pt x="62579" y="437388"/>
                    <a:pt x="55341" y="437388"/>
                  </a:cubicBezTo>
                  <a:close/>
                </a:path>
              </a:pathLst>
            </a:custGeom>
            <a:solidFill>
              <a:schemeClr val="accent1"/>
            </a:solidFill>
            <a:ln>
              <a:noFill/>
            </a:ln>
            <a:effectLst>
              <a:outerShdw blurRad="200025" rotWithShape="0" algn="bl" dir="5400000" dist="19050">
                <a:schemeClr val="accent1">
                  <a:alpha val="66670"/>
                </a:scheme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85" name="Google Shape;485;g2cf2d03ddae_0_228"/>
            <p:cNvSpPr/>
            <p:nvPr/>
          </p:nvSpPr>
          <p:spPr>
            <a:xfrm>
              <a:off x="7350442" y="3539870"/>
              <a:ext cx="240982" cy="701039"/>
            </a:xfrm>
            <a:custGeom>
              <a:rect b="b" l="l" r="r" t="t"/>
              <a:pathLst>
                <a:path extrusionOk="0" h="701039" w="240982">
                  <a:moveTo>
                    <a:pt x="227838" y="667893"/>
                  </a:moveTo>
                  <a:lnTo>
                    <a:pt x="227838" y="410146"/>
                  </a:lnTo>
                  <a:lnTo>
                    <a:pt x="160210" y="342519"/>
                  </a:lnTo>
                  <a:lnTo>
                    <a:pt x="160210" y="214503"/>
                  </a:lnTo>
                  <a:cubicBezTo>
                    <a:pt x="169545" y="212693"/>
                    <a:pt x="176689" y="204407"/>
                    <a:pt x="176689" y="194596"/>
                  </a:cubicBezTo>
                  <a:cubicBezTo>
                    <a:pt x="176689" y="183356"/>
                    <a:pt x="167545" y="174308"/>
                    <a:pt x="156400" y="174308"/>
                  </a:cubicBezTo>
                  <a:cubicBezTo>
                    <a:pt x="145161" y="174308"/>
                    <a:pt x="136017" y="183356"/>
                    <a:pt x="136017" y="194596"/>
                  </a:cubicBezTo>
                  <a:cubicBezTo>
                    <a:pt x="136017" y="204597"/>
                    <a:pt x="143446" y="212979"/>
                    <a:pt x="153067" y="214598"/>
                  </a:cubicBezTo>
                  <a:lnTo>
                    <a:pt x="153067" y="345472"/>
                  </a:lnTo>
                  <a:lnTo>
                    <a:pt x="220694" y="413099"/>
                  </a:lnTo>
                  <a:lnTo>
                    <a:pt x="220694" y="493681"/>
                  </a:lnTo>
                  <a:lnTo>
                    <a:pt x="103441" y="376428"/>
                  </a:lnTo>
                  <a:lnTo>
                    <a:pt x="103441" y="216122"/>
                  </a:lnTo>
                  <a:lnTo>
                    <a:pt x="23813" y="136493"/>
                  </a:lnTo>
                  <a:lnTo>
                    <a:pt x="23813" y="40291"/>
                  </a:lnTo>
                  <a:cubicBezTo>
                    <a:pt x="33242" y="38576"/>
                    <a:pt x="40576" y="30290"/>
                    <a:pt x="40576" y="20288"/>
                  </a:cubicBezTo>
                  <a:cubicBezTo>
                    <a:pt x="40576" y="9144"/>
                    <a:pt x="31432" y="0"/>
                    <a:pt x="20288" y="0"/>
                  </a:cubicBezTo>
                  <a:cubicBezTo>
                    <a:pt x="9049" y="0"/>
                    <a:pt x="0" y="9144"/>
                    <a:pt x="0" y="20288"/>
                  </a:cubicBezTo>
                  <a:cubicBezTo>
                    <a:pt x="0" y="30290"/>
                    <a:pt x="7144" y="38576"/>
                    <a:pt x="16669" y="40291"/>
                  </a:cubicBezTo>
                  <a:lnTo>
                    <a:pt x="16669" y="139446"/>
                  </a:lnTo>
                  <a:lnTo>
                    <a:pt x="96298" y="219075"/>
                  </a:lnTo>
                  <a:lnTo>
                    <a:pt x="96298" y="379381"/>
                  </a:lnTo>
                  <a:lnTo>
                    <a:pt x="220694" y="503777"/>
                  </a:lnTo>
                  <a:lnTo>
                    <a:pt x="220694" y="667893"/>
                  </a:lnTo>
                  <a:cubicBezTo>
                    <a:pt x="213169" y="669512"/>
                    <a:pt x="207454" y="676180"/>
                    <a:pt x="207454" y="684276"/>
                  </a:cubicBezTo>
                  <a:cubicBezTo>
                    <a:pt x="207454" y="693515"/>
                    <a:pt x="214979" y="701040"/>
                    <a:pt x="224218" y="701040"/>
                  </a:cubicBezTo>
                  <a:cubicBezTo>
                    <a:pt x="233458" y="701040"/>
                    <a:pt x="240982" y="693515"/>
                    <a:pt x="240982" y="684276"/>
                  </a:cubicBezTo>
                  <a:cubicBezTo>
                    <a:pt x="240887" y="676275"/>
                    <a:pt x="235267" y="669608"/>
                    <a:pt x="227838" y="667893"/>
                  </a:cubicBezTo>
                  <a:close/>
                  <a:moveTo>
                    <a:pt x="143161" y="194596"/>
                  </a:moveTo>
                  <a:cubicBezTo>
                    <a:pt x="143161" y="187357"/>
                    <a:pt x="149066" y="181451"/>
                    <a:pt x="156400" y="181451"/>
                  </a:cubicBezTo>
                  <a:cubicBezTo>
                    <a:pt x="163639" y="181451"/>
                    <a:pt x="169545" y="187357"/>
                    <a:pt x="169545" y="194596"/>
                  </a:cubicBezTo>
                  <a:cubicBezTo>
                    <a:pt x="169545" y="200501"/>
                    <a:pt x="165640" y="205550"/>
                    <a:pt x="160210" y="207074"/>
                  </a:cubicBezTo>
                  <a:cubicBezTo>
                    <a:pt x="158972" y="207550"/>
                    <a:pt x="157734" y="207740"/>
                    <a:pt x="156400" y="207740"/>
                  </a:cubicBezTo>
                  <a:cubicBezTo>
                    <a:pt x="155257" y="207740"/>
                    <a:pt x="154114" y="207550"/>
                    <a:pt x="153067" y="207264"/>
                  </a:cubicBezTo>
                  <a:cubicBezTo>
                    <a:pt x="147352" y="205835"/>
                    <a:pt x="143161" y="200692"/>
                    <a:pt x="143161" y="194596"/>
                  </a:cubicBezTo>
                  <a:close/>
                  <a:moveTo>
                    <a:pt x="7144" y="20288"/>
                  </a:moveTo>
                  <a:cubicBezTo>
                    <a:pt x="7144" y="13049"/>
                    <a:pt x="13049" y="7144"/>
                    <a:pt x="20288" y="7144"/>
                  </a:cubicBezTo>
                  <a:cubicBezTo>
                    <a:pt x="27527" y="7144"/>
                    <a:pt x="33433" y="13049"/>
                    <a:pt x="33433" y="20288"/>
                  </a:cubicBezTo>
                  <a:cubicBezTo>
                    <a:pt x="33433" y="26289"/>
                    <a:pt x="29337" y="31433"/>
                    <a:pt x="23813" y="32861"/>
                  </a:cubicBezTo>
                  <a:cubicBezTo>
                    <a:pt x="22669" y="33242"/>
                    <a:pt x="21526" y="33433"/>
                    <a:pt x="20288" y="33433"/>
                  </a:cubicBezTo>
                  <a:cubicBezTo>
                    <a:pt x="19050" y="33433"/>
                    <a:pt x="17812" y="33242"/>
                    <a:pt x="16669" y="32861"/>
                  </a:cubicBezTo>
                  <a:cubicBezTo>
                    <a:pt x="11144" y="31337"/>
                    <a:pt x="7144" y="26289"/>
                    <a:pt x="7144" y="20288"/>
                  </a:cubicBezTo>
                  <a:close/>
                </a:path>
              </a:pathLst>
            </a:custGeom>
            <a:solidFill>
              <a:schemeClr val="accent1"/>
            </a:solidFill>
            <a:ln>
              <a:noFill/>
            </a:ln>
            <a:effectLst>
              <a:outerShdw blurRad="200025" rotWithShape="0" algn="bl" dir="5400000" dist="19050">
                <a:schemeClr val="accent1">
                  <a:alpha val="66670"/>
                </a:scheme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86" name="Google Shape;486;g2cf2d03ddae_0_228"/>
            <p:cNvSpPr/>
            <p:nvPr/>
          </p:nvSpPr>
          <p:spPr>
            <a:xfrm>
              <a:off x="7557897" y="2823590"/>
              <a:ext cx="322706" cy="857440"/>
            </a:xfrm>
            <a:custGeom>
              <a:rect b="b" l="l" r="r" t="t"/>
              <a:pathLst>
                <a:path extrusionOk="0" h="857440" w="322706">
                  <a:moveTo>
                    <a:pt x="20098" y="824293"/>
                  </a:moveTo>
                  <a:lnTo>
                    <a:pt x="20098" y="561213"/>
                  </a:lnTo>
                  <a:lnTo>
                    <a:pt x="309563" y="271748"/>
                  </a:lnTo>
                  <a:lnTo>
                    <a:pt x="309563" y="33147"/>
                  </a:lnTo>
                  <a:cubicBezTo>
                    <a:pt x="317087" y="31528"/>
                    <a:pt x="322707" y="24860"/>
                    <a:pt x="322707" y="16764"/>
                  </a:cubicBezTo>
                  <a:cubicBezTo>
                    <a:pt x="322707" y="7525"/>
                    <a:pt x="315182" y="0"/>
                    <a:pt x="305943" y="0"/>
                  </a:cubicBezTo>
                  <a:cubicBezTo>
                    <a:pt x="296704" y="0"/>
                    <a:pt x="289179" y="7525"/>
                    <a:pt x="289179" y="16764"/>
                  </a:cubicBezTo>
                  <a:cubicBezTo>
                    <a:pt x="289179" y="24765"/>
                    <a:pt x="294799" y="31432"/>
                    <a:pt x="302323" y="33147"/>
                  </a:cubicBezTo>
                  <a:lnTo>
                    <a:pt x="302323" y="268796"/>
                  </a:lnTo>
                  <a:lnTo>
                    <a:pt x="12859" y="558260"/>
                  </a:lnTo>
                  <a:lnTo>
                    <a:pt x="12859" y="824389"/>
                  </a:lnTo>
                  <a:cubicBezTo>
                    <a:pt x="5524" y="826103"/>
                    <a:pt x="0" y="832771"/>
                    <a:pt x="0" y="840676"/>
                  </a:cubicBezTo>
                  <a:cubicBezTo>
                    <a:pt x="0" y="849916"/>
                    <a:pt x="7525" y="857441"/>
                    <a:pt x="16764" y="857441"/>
                  </a:cubicBezTo>
                  <a:cubicBezTo>
                    <a:pt x="26003" y="857441"/>
                    <a:pt x="33528" y="849916"/>
                    <a:pt x="33528" y="840676"/>
                  </a:cubicBezTo>
                  <a:cubicBezTo>
                    <a:pt x="33528" y="832580"/>
                    <a:pt x="27718" y="825818"/>
                    <a:pt x="20098" y="824293"/>
                  </a:cubicBezTo>
                  <a:close/>
                </a:path>
              </a:pathLst>
            </a:custGeom>
            <a:solidFill>
              <a:schemeClr val="accent1"/>
            </a:solidFill>
            <a:ln>
              <a:noFill/>
            </a:ln>
            <a:effectLst>
              <a:outerShdw blurRad="200025" rotWithShape="0" algn="bl" dir="5400000" dist="19050">
                <a:schemeClr val="accent1">
                  <a:alpha val="66670"/>
                </a:scheme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pic>
        <p:nvPicPr>
          <p:cNvPr id="487" name="Google Shape;487;g2cf2d03ddae_0_228"/>
          <p:cNvPicPr preferRelativeResize="0"/>
          <p:nvPr/>
        </p:nvPicPr>
        <p:blipFill>
          <a:blip r:embed="rId3">
            <a:alphaModFix/>
          </a:blip>
          <a:stretch>
            <a:fillRect/>
          </a:stretch>
        </p:blipFill>
        <p:spPr>
          <a:xfrm>
            <a:off x="535725" y="2855875"/>
            <a:ext cx="4118637" cy="2029375"/>
          </a:xfrm>
          <a:prstGeom prst="rect">
            <a:avLst/>
          </a:prstGeom>
          <a:noFill/>
          <a:ln>
            <a:noFill/>
          </a:ln>
        </p:spPr>
      </p:pic>
      <p:pic>
        <p:nvPicPr>
          <p:cNvPr id="488" name="Google Shape;488;g2cf2d03ddae_0_228"/>
          <p:cNvPicPr preferRelativeResize="0"/>
          <p:nvPr/>
        </p:nvPicPr>
        <p:blipFill>
          <a:blip r:embed="rId4">
            <a:alphaModFix/>
          </a:blip>
          <a:stretch>
            <a:fillRect/>
          </a:stretch>
        </p:blipFill>
        <p:spPr>
          <a:xfrm>
            <a:off x="5106600" y="2621325"/>
            <a:ext cx="1810575" cy="1159525"/>
          </a:xfrm>
          <a:prstGeom prst="rect">
            <a:avLst/>
          </a:prstGeom>
          <a:noFill/>
          <a:ln>
            <a:noFill/>
          </a:ln>
        </p:spPr>
      </p:pic>
      <p:pic>
        <p:nvPicPr>
          <p:cNvPr id="489" name="Google Shape;489;g2cf2d03ddae_0_228"/>
          <p:cNvPicPr preferRelativeResize="0"/>
          <p:nvPr/>
        </p:nvPicPr>
        <p:blipFill>
          <a:blip r:embed="rId5">
            <a:alphaModFix/>
          </a:blip>
          <a:stretch>
            <a:fillRect/>
          </a:stretch>
        </p:blipFill>
        <p:spPr>
          <a:xfrm>
            <a:off x="5100500" y="3780850"/>
            <a:ext cx="1822778" cy="1159526"/>
          </a:xfrm>
          <a:prstGeom prst="rect">
            <a:avLst/>
          </a:prstGeom>
          <a:noFill/>
          <a:ln>
            <a:noFill/>
          </a:ln>
        </p:spPr>
      </p:pic>
      <p:pic>
        <p:nvPicPr>
          <p:cNvPr id="490" name="Google Shape;490;g2cf2d03ddae_0_228"/>
          <p:cNvPicPr preferRelativeResize="0"/>
          <p:nvPr/>
        </p:nvPicPr>
        <p:blipFill>
          <a:blip r:embed="rId6">
            <a:alphaModFix/>
          </a:blip>
          <a:stretch>
            <a:fillRect/>
          </a:stretch>
        </p:blipFill>
        <p:spPr>
          <a:xfrm>
            <a:off x="7087175" y="2932075"/>
            <a:ext cx="1624226" cy="14903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4" name="Shape 494"/>
        <p:cNvGrpSpPr/>
        <p:nvPr/>
      </p:nvGrpSpPr>
      <p:grpSpPr>
        <a:xfrm>
          <a:off x="0" y="0"/>
          <a:ext cx="0" cy="0"/>
          <a:chOff x="0" y="0"/>
          <a:chExt cx="0" cy="0"/>
        </a:xfrm>
      </p:grpSpPr>
      <p:sp>
        <p:nvSpPr>
          <p:cNvPr id="495" name="Google Shape;495;g2cf2d03ddae_0_460"/>
          <p:cNvSpPr txBox="1"/>
          <p:nvPr>
            <p:ph type="title"/>
          </p:nvPr>
        </p:nvSpPr>
        <p:spPr>
          <a:xfrm>
            <a:off x="526450" y="381775"/>
            <a:ext cx="3866400" cy="5727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3400"/>
              <a:buNone/>
            </a:pPr>
            <a:r>
              <a:rPr lang="en"/>
              <a:t>CK+ dataset</a:t>
            </a:r>
            <a:endParaRPr/>
          </a:p>
        </p:txBody>
      </p:sp>
      <p:sp>
        <p:nvSpPr>
          <p:cNvPr id="496" name="Google Shape;496;g2cf2d03ddae_0_460"/>
          <p:cNvSpPr txBox="1"/>
          <p:nvPr>
            <p:ph idx="1" type="body"/>
          </p:nvPr>
        </p:nvSpPr>
        <p:spPr>
          <a:xfrm>
            <a:off x="1020200" y="1164100"/>
            <a:ext cx="5271900" cy="13206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SzPts val="1400"/>
              <a:buChar char="⏣"/>
            </a:pPr>
            <a:r>
              <a:rPr lang="en"/>
              <a:t>Total of 593 image sequences from 123 subjects</a:t>
            </a:r>
            <a:endParaRPr/>
          </a:p>
          <a:p>
            <a:pPr indent="-317500" lvl="0" marL="457200" rtl="0" algn="l">
              <a:lnSpc>
                <a:spcPct val="115000"/>
              </a:lnSpc>
              <a:spcBef>
                <a:spcPts val="0"/>
              </a:spcBef>
              <a:spcAft>
                <a:spcPts val="0"/>
              </a:spcAft>
              <a:buSzPts val="1400"/>
              <a:buChar char="⏣"/>
            </a:pPr>
            <a:r>
              <a:rPr lang="en"/>
              <a:t>Total of 327 facial expressions</a:t>
            </a:r>
            <a:endParaRPr/>
          </a:p>
          <a:p>
            <a:pPr indent="-317500" lvl="0" marL="457200" rtl="0" algn="l">
              <a:lnSpc>
                <a:spcPct val="115000"/>
              </a:lnSpc>
              <a:spcBef>
                <a:spcPts val="0"/>
              </a:spcBef>
              <a:spcAft>
                <a:spcPts val="0"/>
              </a:spcAft>
              <a:buSzPts val="1400"/>
              <a:buChar char="⏣"/>
            </a:pPr>
            <a:r>
              <a:rPr lang="en"/>
              <a:t>seven basic emotions: anger, contempt, disgust, fear, happiness, sadness, and surprise</a:t>
            </a:r>
            <a:endParaRPr/>
          </a:p>
          <a:p>
            <a:pPr indent="-317500" lvl="0" marL="457200" rtl="0" algn="l">
              <a:lnSpc>
                <a:spcPct val="115000"/>
              </a:lnSpc>
              <a:spcBef>
                <a:spcPts val="0"/>
              </a:spcBef>
              <a:spcAft>
                <a:spcPts val="0"/>
              </a:spcAft>
              <a:buSzPts val="1400"/>
              <a:buChar char="⏣"/>
            </a:pPr>
            <a:r>
              <a:rPr lang="en"/>
              <a:t>Grayscale facial images</a:t>
            </a:r>
            <a:endParaRPr/>
          </a:p>
        </p:txBody>
      </p:sp>
      <p:grpSp>
        <p:nvGrpSpPr>
          <p:cNvPr id="497" name="Google Shape;497;g2cf2d03ddae_0_460"/>
          <p:cNvGrpSpPr/>
          <p:nvPr/>
        </p:nvGrpSpPr>
        <p:grpSpPr>
          <a:xfrm rot="5400000">
            <a:off x="7195532" y="-1177232"/>
            <a:ext cx="2029371" cy="4383847"/>
            <a:chOff x="7350442" y="2608992"/>
            <a:chExt cx="777239" cy="1673160"/>
          </a:xfrm>
        </p:grpSpPr>
        <p:sp>
          <p:nvSpPr>
            <p:cNvPr id="498" name="Google Shape;498;g2cf2d03ddae_0_460"/>
            <p:cNvSpPr/>
            <p:nvPr/>
          </p:nvSpPr>
          <p:spPr>
            <a:xfrm>
              <a:off x="7486745" y="2608992"/>
              <a:ext cx="300894" cy="898874"/>
            </a:xfrm>
            <a:custGeom>
              <a:rect b="b" l="l" r="r" t="t"/>
              <a:pathLst>
                <a:path extrusionOk="0" h="898874" w="300894">
                  <a:moveTo>
                    <a:pt x="16764" y="858488"/>
                  </a:moveTo>
                  <a:cubicBezTo>
                    <a:pt x="7334" y="860203"/>
                    <a:pt x="0" y="868585"/>
                    <a:pt x="0" y="878491"/>
                  </a:cubicBezTo>
                  <a:cubicBezTo>
                    <a:pt x="0" y="889730"/>
                    <a:pt x="9144" y="898874"/>
                    <a:pt x="20288" y="898874"/>
                  </a:cubicBezTo>
                  <a:cubicBezTo>
                    <a:pt x="31528" y="898874"/>
                    <a:pt x="40672" y="889730"/>
                    <a:pt x="40672" y="878491"/>
                  </a:cubicBezTo>
                  <a:cubicBezTo>
                    <a:pt x="40672" y="868585"/>
                    <a:pt x="33433" y="860203"/>
                    <a:pt x="23908" y="858488"/>
                  </a:cubicBezTo>
                  <a:lnTo>
                    <a:pt x="23908" y="733997"/>
                  </a:lnTo>
                  <a:lnTo>
                    <a:pt x="300895" y="457009"/>
                  </a:lnTo>
                  <a:lnTo>
                    <a:pt x="300895" y="0"/>
                  </a:lnTo>
                  <a:lnTo>
                    <a:pt x="293751" y="0"/>
                  </a:lnTo>
                  <a:lnTo>
                    <a:pt x="293751" y="454057"/>
                  </a:lnTo>
                  <a:lnTo>
                    <a:pt x="16764" y="731044"/>
                  </a:lnTo>
                  <a:lnTo>
                    <a:pt x="16764" y="858488"/>
                  </a:lnTo>
                  <a:close/>
                  <a:moveTo>
                    <a:pt x="33528" y="878491"/>
                  </a:moveTo>
                  <a:cubicBezTo>
                    <a:pt x="33528" y="885825"/>
                    <a:pt x="27622" y="891730"/>
                    <a:pt x="20288" y="891730"/>
                  </a:cubicBezTo>
                  <a:cubicBezTo>
                    <a:pt x="13049" y="891730"/>
                    <a:pt x="7144" y="885825"/>
                    <a:pt x="7144" y="878491"/>
                  </a:cubicBezTo>
                  <a:cubicBezTo>
                    <a:pt x="7144" y="872490"/>
                    <a:pt x="11239" y="867347"/>
                    <a:pt x="16764" y="865918"/>
                  </a:cubicBezTo>
                  <a:cubicBezTo>
                    <a:pt x="17907" y="865537"/>
                    <a:pt x="19050" y="865346"/>
                    <a:pt x="20288" y="865346"/>
                  </a:cubicBezTo>
                  <a:cubicBezTo>
                    <a:pt x="21526" y="865346"/>
                    <a:pt x="22765" y="865537"/>
                    <a:pt x="23908" y="865918"/>
                  </a:cubicBezTo>
                  <a:cubicBezTo>
                    <a:pt x="29527" y="867442"/>
                    <a:pt x="33528" y="872490"/>
                    <a:pt x="33528" y="878491"/>
                  </a:cubicBezTo>
                  <a:close/>
                </a:path>
              </a:pathLst>
            </a:custGeom>
            <a:solidFill>
              <a:schemeClr val="accent1"/>
            </a:solidFill>
            <a:ln>
              <a:noFill/>
            </a:ln>
            <a:effectLst>
              <a:outerShdw blurRad="200025" rotWithShape="0" algn="bl" dir="5400000" dist="19050">
                <a:schemeClr val="accent1">
                  <a:alpha val="66670"/>
                </a:scheme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99" name="Google Shape;499;g2cf2d03ddae_0_460"/>
            <p:cNvSpPr/>
            <p:nvPr/>
          </p:nvSpPr>
          <p:spPr>
            <a:xfrm>
              <a:off x="7430357" y="3185731"/>
              <a:ext cx="149161" cy="440054"/>
            </a:xfrm>
            <a:custGeom>
              <a:rect b="b" l="l" r="r" t="t"/>
              <a:pathLst>
                <a:path extrusionOk="0" h="440054" w="149161">
                  <a:moveTo>
                    <a:pt x="123349" y="30861"/>
                  </a:moveTo>
                  <a:cubicBezTo>
                    <a:pt x="125921" y="32575"/>
                    <a:pt x="129064" y="33528"/>
                    <a:pt x="132397" y="33528"/>
                  </a:cubicBezTo>
                  <a:cubicBezTo>
                    <a:pt x="141637" y="33528"/>
                    <a:pt x="149162" y="26003"/>
                    <a:pt x="149162" y="16764"/>
                  </a:cubicBezTo>
                  <a:cubicBezTo>
                    <a:pt x="149162" y="7525"/>
                    <a:pt x="141637" y="0"/>
                    <a:pt x="132397" y="0"/>
                  </a:cubicBezTo>
                  <a:cubicBezTo>
                    <a:pt x="123158" y="0"/>
                    <a:pt x="115634" y="7525"/>
                    <a:pt x="115634" y="16764"/>
                  </a:cubicBezTo>
                  <a:cubicBezTo>
                    <a:pt x="115634" y="20098"/>
                    <a:pt x="116586" y="23146"/>
                    <a:pt x="118301" y="25813"/>
                  </a:cubicBezTo>
                  <a:lnTo>
                    <a:pt x="16764" y="127349"/>
                  </a:lnTo>
                  <a:lnTo>
                    <a:pt x="16764" y="399669"/>
                  </a:lnTo>
                  <a:cubicBezTo>
                    <a:pt x="7334" y="401384"/>
                    <a:pt x="0" y="409765"/>
                    <a:pt x="0" y="419671"/>
                  </a:cubicBezTo>
                  <a:cubicBezTo>
                    <a:pt x="0" y="430911"/>
                    <a:pt x="9144" y="440055"/>
                    <a:pt x="20288" y="440055"/>
                  </a:cubicBezTo>
                  <a:cubicBezTo>
                    <a:pt x="31528" y="440055"/>
                    <a:pt x="40672" y="430911"/>
                    <a:pt x="40672" y="419671"/>
                  </a:cubicBezTo>
                  <a:cubicBezTo>
                    <a:pt x="40672" y="409765"/>
                    <a:pt x="33433" y="401384"/>
                    <a:pt x="23908" y="399669"/>
                  </a:cubicBezTo>
                  <a:lnTo>
                    <a:pt x="23908" y="130302"/>
                  </a:lnTo>
                  <a:lnTo>
                    <a:pt x="123349" y="30861"/>
                  </a:lnTo>
                  <a:close/>
                  <a:moveTo>
                    <a:pt x="33623" y="419671"/>
                  </a:moveTo>
                  <a:cubicBezTo>
                    <a:pt x="33623" y="427006"/>
                    <a:pt x="27718" y="432911"/>
                    <a:pt x="20384" y="432911"/>
                  </a:cubicBezTo>
                  <a:cubicBezTo>
                    <a:pt x="13145" y="432911"/>
                    <a:pt x="7239" y="427006"/>
                    <a:pt x="7239" y="419671"/>
                  </a:cubicBezTo>
                  <a:cubicBezTo>
                    <a:pt x="7239" y="413671"/>
                    <a:pt x="11335" y="408527"/>
                    <a:pt x="16859" y="407098"/>
                  </a:cubicBezTo>
                  <a:cubicBezTo>
                    <a:pt x="18002" y="406717"/>
                    <a:pt x="19145" y="406527"/>
                    <a:pt x="20384" y="406527"/>
                  </a:cubicBezTo>
                  <a:cubicBezTo>
                    <a:pt x="21622" y="406527"/>
                    <a:pt x="22860" y="406717"/>
                    <a:pt x="24003" y="407098"/>
                  </a:cubicBezTo>
                  <a:cubicBezTo>
                    <a:pt x="29623" y="408622"/>
                    <a:pt x="33623" y="413671"/>
                    <a:pt x="33623" y="419671"/>
                  </a:cubicBezTo>
                  <a:close/>
                </a:path>
              </a:pathLst>
            </a:custGeom>
            <a:solidFill>
              <a:schemeClr val="accent1"/>
            </a:solidFill>
            <a:ln>
              <a:noFill/>
            </a:ln>
            <a:effectLst>
              <a:outerShdw blurRad="200025" rotWithShape="0" algn="bl" dir="5400000" dist="19050">
                <a:schemeClr val="accent1">
                  <a:alpha val="66670"/>
                </a:scheme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00" name="Google Shape;500;g2cf2d03ddae_0_460"/>
            <p:cNvSpPr/>
            <p:nvPr/>
          </p:nvSpPr>
          <p:spPr>
            <a:xfrm>
              <a:off x="7350442" y="2713767"/>
              <a:ext cx="389000" cy="777335"/>
            </a:xfrm>
            <a:custGeom>
              <a:rect b="b" l="l" r="r" t="t"/>
              <a:pathLst>
                <a:path extrusionOk="0" h="777335" w="389000">
                  <a:moveTo>
                    <a:pt x="297466" y="400812"/>
                  </a:moveTo>
                  <a:lnTo>
                    <a:pt x="188976" y="400812"/>
                  </a:lnTo>
                  <a:lnTo>
                    <a:pt x="16669" y="573024"/>
                  </a:lnTo>
                  <a:lnTo>
                    <a:pt x="16669" y="736949"/>
                  </a:lnTo>
                  <a:cubicBezTo>
                    <a:pt x="7144" y="738664"/>
                    <a:pt x="0" y="747046"/>
                    <a:pt x="0" y="757047"/>
                  </a:cubicBezTo>
                  <a:cubicBezTo>
                    <a:pt x="0" y="768191"/>
                    <a:pt x="9049" y="777335"/>
                    <a:pt x="20288" y="777335"/>
                  </a:cubicBezTo>
                  <a:cubicBezTo>
                    <a:pt x="31432" y="777335"/>
                    <a:pt x="40576" y="768191"/>
                    <a:pt x="40576" y="757047"/>
                  </a:cubicBezTo>
                  <a:cubicBezTo>
                    <a:pt x="40576" y="747046"/>
                    <a:pt x="33242" y="738664"/>
                    <a:pt x="23813" y="736949"/>
                  </a:cubicBezTo>
                  <a:lnTo>
                    <a:pt x="23813" y="575977"/>
                  </a:lnTo>
                  <a:lnTo>
                    <a:pt x="191929" y="407956"/>
                  </a:lnTo>
                  <a:lnTo>
                    <a:pt x="300418" y="407956"/>
                  </a:lnTo>
                  <a:lnTo>
                    <a:pt x="372237" y="336042"/>
                  </a:lnTo>
                  <a:lnTo>
                    <a:pt x="372237" y="40291"/>
                  </a:lnTo>
                  <a:cubicBezTo>
                    <a:pt x="381667" y="38576"/>
                    <a:pt x="389001" y="30289"/>
                    <a:pt x="389001" y="20288"/>
                  </a:cubicBezTo>
                  <a:cubicBezTo>
                    <a:pt x="389001" y="9049"/>
                    <a:pt x="379857" y="0"/>
                    <a:pt x="368713" y="0"/>
                  </a:cubicBezTo>
                  <a:cubicBezTo>
                    <a:pt x="357473" y="0"/>
                    <a:pt x="348329" y="9049"/>
                    <a:pt x="348329" y="20288"/>
                  </a:cubicBezTo>
                  <a:cubicBezTo>
                    <a:pt x="348329" y="30289"/>
                    <a:pt x="355568" y="38576"/>
                    <a:pt x="365093" y="40291"/>
                  </a:cubicBezTo>
                  <a:lnTo>
                    <a:pt x="365093" y="333089"/>
                  </a:lnTo>
                  <a:lnTo>
                    <a:pt x="297466" y="400812"/>
                  </a:lnTo>
                  <a:close/>
                  <a:moveTo>
                    <a:pt x="33433" y="757047"/>
                  </a:moveTo>
                  <a:cubicBezTo>
                    <a:pt x="33433" y="764286"/>
                    <a:pt x="27527" y="770192"/>
                    <a:pt x="20288" y="770192"/>
                  </a:cubicBezTo>
                  <a:cubicBezTo>
                    <a:pt x="13049" y="770192"/>
                    <a:pt x="7144" y="764286"/>
                    <a:pt x="7144" y="757047"/>
                  </a:cubicBezTo>
                  <a:cubicBezTo>
                    <a:pt x="7144" y="750951"/>
                    <a:pt x="11144" y="745903"/>
                    <a:pt x="16669" y="744379"/>
                  </a:cubicBezTo>
                  <a:cubicBezTo>
                    <a:pt x="17812" y="743998"/>
                    <a:pt x="19050" y="743807"/>
                    <a:pt x="20288" y="743807"/>
                  </a:cubicBezTo>
                  <a:cubicBezTo>
                    <a:pt x="21526" y="743807"/>
                    <a:pt x="22669" y="743998"/>
                    <a:pt x="23813" y="744379"/>
                  </a:cubicBezTo>
                  <a:cubicBezTo>
                    <a:pt x="29337" y="745808"/>
                    <a:pt x="33433" y="750951"/>
                    <a:pt x="33433" y="757047"/>
                  </a:cubicBezTo>
                  <a:close/>
                  <a:moveTo>
                    <a:pt x="355473" y="20288"/>
                  </a:moveTo>
                  <a:cubicBezTo>
                    <a:pt x="355473" y="13049"/>
                    <a:pt x="361379" y="7144"/>
                    <a:pt x="368713" y="7144"/>
                  </a:cubicBezTo>
                  <a:cubicBezTo>
                    <a:pt x="375952" y="7144"/>
                    <a:pt x="381857" y="13049"/>
                    <a:pt x="381857" y="20288"/>
                  </a:cubicBezTo>
                  <a:cubicBezTo>
                    <a:pt x="381857" y="26289"/>
                    <a:pt x="377761" y="31432"/>
                    <a:pt x="372237" y="32861"/>
                  </a:cubicBezTo>
                  <a:cubicBezTo>
                    <a:pt x="371094" y="33242"/>
                    <a:pt x="369951" y="33433"/>
                    <a:pt x="368713" y="33433"/>
                  </a:cubicBezTo>
                  <a:cubicBezTo>
                    <a:pt x="367474" y="33433"/>
                    <a:pt x="366236" y="33242"/>
                    <a:pt x="365093" y="32861"/>
                  </a:cubicBezTo>
                  <a:cubicBezTo>
                    <a:pt x="359473" y="31337"/>
                    <a:pt x="355473" y="26289"/>
                    <a:pt x="355473" y="20288"/>
                  </a:cubicBezTo>
                  <a:close/>
                </a:path>
              </a:pathLst>
            </a:custGeom>
            <a:solidFill>
              <a:schemeClr val="accent1"/>
            </a:solidFill>
            <a:ln>
              <a:noFill/>
            </a:ln>
            <a:effectLst>
              <a:outerShdw blurRad="200025" rotWithShape="0" algn="bl" dir="5400000" dist="19050">
                <a:schemeClr val="accent1">
                  <a:alpha val="66670"/>
                </a:scheme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01" name="Google Shape;501;g2cf2d03ddae_0_460"/>
            <p:cNvSpPr/>
            <p:nvPr/>
          </p:nvSpPr>
          <p:spPr>
            <a:xfrm>
              <a:off x="7860696" y="2608992"/>
              <a:ext cx="266985" cy="1341405"/>
            </a:xfrm>
            <a:custGeom>
              <a:rect b="b" l="l" r="r" t="t"/>
              <a:pathLst>
                <a:path extrusionOk="0" h="1341405" w="266985">
                  <a:moveTo>
                    <a:pt x="266986" y="744569"/>
                  </a:moveTo>
                  <a:lnTo>
                    <a:pt x="266986" y="0"/>
                  </a:lnTo>
                  <a:lnTo>
                    <a:pt x="259842" y="0"/>
                  </a:lnTo>
                  <a:lnTo>
                    <a:pt x="259842" y="741617"/>
                  </a:lnTo>
                  <a:lnTo>
                    <a:pt x="13145" y="988314"/>
                  </a:lnTo>
                  <a:lnTo>
                    <a:pt x="13145" y="1308259"/>
                  </a:lnTo>
                  <a:cubicBezTo>
                    <a:pt x="5620" y="1309878"/>
                    <a:pt x="0" y="1316546"/>
                    <a:pt x="0" y="1324642"/>
                  </a:cubicBezTo>
                  <a:cubicBezTo>
                    <a:pt x="0" y="1333881"/>
                    <a:pt x="7525" y="1341406"/>
                    <a:pt x="16764" y="1341406"/>
                  </a:cubicBezTo>
                  <a:cubicBezTo>
                    <a:pt x="26003" y="1341406"/>
                    <a:pt x="33528" y="1333881"/>
                    <a:pt x="33528" y="1324642"/>
                  </a:cubicBezTo>
                  <a:cubicBezTo>
                    <a:pt x="33528" y="1316641"/>
                    <a:pt x="27908" y="1309973"/>
                    <a:pt x="20384" y="1308259"/>
                  </a:cubicBezTo>
                  <a:lnTo>
                    <a:pt x="20384" y="991267"/>
                  </a:lnTo>
                  <a:lnTo>
                    <a:pt x="266986" y="744569"/>
                  </a:lnTo>
                  <a:close/>
                </a:path>
              </a:pathLst>
            </a:custGeom>
            <a:solidFill>
              <a:schemeClr val="accent1"/>
            </a:solidFill>
            <a:ln>
              <a:noFill/>
            </a:ln>
            <a:effectLst>
              <a:outerShdw blurRad="200025" rotWithShape="0" algn="bl" dir="5400000" dist="19050">
                <a:schemeClr val="accent1">
                  <a:alpha val="66670"/>
                </a:scheme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02" name="Google Shape;502;g2cf2d03ddae_0_460"/>
            <p:cNvSpPr/>
            <p:nvPr/>
          </p:nvSpPr>
          <p:spPr>
            <a:xfrm>
              <a:off x="7616094" y="2608992"/>
              <a:ext cx="370998" cy="1562195"/>
            </a:xfrm>
            <a:custGeom>
              <a:rect b="b" l="l" r="r" t="t"/>
              <a:pathLst>
                <a:path extrusionOk="0" h="1562195" w="370998">
                  <a:moveTo>
                    <a:pt x="158496" y="1521905"/>
                  </a:moveTo>
                  <a:lnTo>
                    <a:pt x="158496" y="1225868"/>
                  </a:lnTo>
                  <a:lnTo>
                    <a:pt x="95155" y="1162431"/>
                  </a:lnTo>
                  <a:lnTo>
                    <a:pt x="95155" y="939070"/>
                  </a:lnTo>
                  <a:lnTo>
                    <a:pt x="156210" y="878014"/>
                  </a:lnTo>
                  <a:lnTo>
                    <a:pt x="156210" y="839534"/>
                  </a:lnTo>
                  <a:lnTo>
                    <a:pt x="317659" y="678085"/>
                  </a:lnTo>
                  <a:cubicBezTo>
                    <a:pt x="320897" y="680466"/>
                    <a:pt x="324898" y="681800"/>
                    <a:pt x="329184" y="681800"/>
                  </a:cubicBezTo>
                  <a:cubicBezTo>
                    <a:pt x="340423" y="681800"/>
                    <a:pt x="349568" y="672655"/>
                    <a:pt x="349568" y="661511"/>
                  </a:cubicBezTo>
                  <a:cubicBezTo>
                    <a:pt x="349568" y="650272"/>
                    <a:pt x="340423" y="641128"/>
                    <a:pt x="329184" y="641128"/>
                  </a:cubicBezTo>
                  <a:cubicBezTo>
                    <a:pt x="318040" y="641128"/>
                    <a:pt x="308896" y="650272"/>
                    <a:pt x="308896" y="661511"/>
                  </a:cubicBezTo>
                  <a:cubicBezTo>
                    <a:pt x="308896" y="665797"/>
                    <a:pt x="310229" y="669798"/>
                    <a:pt x="312611" y="673037"/>
                  </a:cubicBezTo>
                  <a:lnTo>
                    <a:pt x="267843" y="717804"/>
                  </a:lnTo>
                  <a:lnTo>
                    <a:pt x="267843" y="635413"/>
                  </a:lnTo>
                  <a:lnTo>
                    <a:pt x="370999" y="532257"/>
                  </a:lnTo>
                  <a:lnTo>
                    <a:pt x="370999" y="273844"/>
                  </a:lnTo>
                  <a:lnTo>
                    <a:pt x="319183" y="222028"/>
                  </a:lnTo>
                  <a:lnTo>
                    <a:pt x="319183" y="0"/>
                  </a:lnTo>
                  <a:lnTo>
                    <a:pt x="312039" y="0"/>
                  </a:lnTo>
                  <a:lnTo>
                    <a:pt x="312039" y="503777"/>
                  </a:lnTo>
                  <a:lnTo>
                    <a:pt x="16669" y="799147"/>
                  </a:lnTo>
                  <a:lnTo>
                    <a:pt x="16669" y="1479995"/>
                  </a:lnTo>
                  <a:cubicBezTo>
                    <a:pt x="7144" y="1481709"/>
                    <a:pt x="0" y="1490091"/>
                    <a:pt x="0" y="1500092"/>
                  </a:cubicBezTo>
                  <a:cubicBezTo>
                    <a:pt x="0" y="1511237"/>
                    <a:pt x="9049" y="1520381"/>
                    <a:pt x="20288" y="1520381"/>
                  </a:cubicBezTo>
                  <a:cubicBezTo>
                    <a:pt x="31528" y="1520381"/>
                    <a:pt x="40577" y="1511237"/>
                    <a:pt x="40577" y="1500092"/>
                  </a:cubicBezTo>
                  <a:cubicBezTo>
                    <a:pt x="40577" y="1490091"/>
                    <a:pt x="33338" y="1481709"/>
                    <a:pt x="23813" y="1479995"/>
                  </a:cubicBezTo>
                  <a:lnTo>
                    <a:pt x="23813" y="802100"/>
                  </a:lnTo>
                  <a:lnTo>
                    <a:pt x="319183" y="506730"/>
                  </a:lnTo>
                  <a:lnTo>
                    <a:pt x="319183" y="232124"/>
                  </a:lnTo>
                  <a:lnTo>
                    <a:pt x="363855" y="276796"/>
                  </a:lnTo>
                  <a:lnTo>
                    <a:pt x="363855" y="529304"/>
                  </a:lnTo>
                  <a:lnTo>
                    <a:pt x="260699" y="632460"/>
                  </a:lnTo>
                  <a:lnTo>
                    <a:pt x="260699" y="724948"/>
                  </a:lnTo>
                  <a:lnTo>
                    <a:pt x="260699" y="724948"/>
                  </a:lnTo>
                  <a:lnTo>
                    <a:pt x="149066" y="836485"/>
                  </a:lnTo>
                  <a:lnTo>
                    <a:pt x="149066" y="874967"/>
                  </a:lnTo>
                  <a:lnTo>
                    <a:pt x="95155" y="928973"/>
                  </a:lnTo>
                  <a:lnTo>
                    <a:pt x="95155" y="821341"/>
                  </a:lnTo>
                  <a:lnTo>
                    <a:pt x="178498" y="738092"/>
                  </a:lnTo>
                  <a:cubicBezTo>
                    <a:pt x="181737" y="740473"/>
                    <a:pt x="185738" y="741807"/>
                    <a:pt x="190024" y="741807"/>
                  </a:cubicBezTo>
                  <a:cubicBezTo>
                    <a:pt x="201263" y="741807"/>
                    <a:pt x="210312" y="732663"/>
                    <a:pt x="210312" y="721423"/>
                  </a:cubicBezTo>
                  <a:cubicBezTo>
                    <a:pt x="210312" y="710279"/>
                    <a:pt x="201263" y="701135"/>
                    <a:pt x="190024" y="701135"/>
                  </a:cubicBezTo>
                  <a:cubicBezTo>
                    <a:pt x="178784" y="701135"/>
                    <a:pt x="169736" y="710279"/>
                    <a:pt x="169736" y="721423"/>
                  </a:cubicBezTo>
                  <a:cubicBezTo>
                    <a:pt x="169736" y="725805"/>
                    <a:pt x="171069" y="729805"/>
                    <a:pt x="173355" y="733044"/>
                  </a:cubicBezTo>
                  <a:lnTo>
                    <a:pt x="88011" y="818388"/>
                  </a:lnTo>
                  <a:lnTo>
                    <a:pt x="88011" y="1165384"/>
                  </a:lnTo>
                  <a:lnTo>
                    <a:pt x="151352" y="1228820"/>
                  </a:lnTo>
                  <a:lnTo>
                    <a:pt x="151352" y="1521905"/>
                  </a:lnTo>
                  <a:cubicBezTo>
                    <a:pt x="141732" y="1523524"/>
                    <a:pt x="134493" y="1531906"/>
                    <a:pt x="134493" y="1541907"/>
                  </a:cubicBezTo>
                  <a:cubicBezTo>
                    <a:pt x="134493" y="1553147"/>
                    <a:pt x="143542" y="1562195"/>
                    <a:pt x="154781" y="1562195"/>
                  </a:cubicBezTo>
                  <a:cubicBezTo>
                    <a:pt x="166021" y="1562195"/>
                    <a:pt x="175070" y="1553147"/>
                    <a:pt x="175070" y="1541907"/>
                  </a:cubicBezTo>
                  <a:cubicBezTo>
                    <a:pt x="175070" y="1532001"/>
                    <a:pt x="167926" y="1523714"/>
                    <a:pt x="158496" y="1521905"/>
                  </a:cubicBezTo>
                  <a:close/>
                  <a:moveTo>
                    <a:pt x="316039" y="661511"/>
                  </a:moveTo>
                  <a:cubicBezTo>
                    <a:pt x="316039" y="654177"/>
                    <a:pt x="321945" y="648272"/>
                    <a:pt x="329184" y="648272"/>
                  </a:cubicBezTo>
                  <a:cubicBezTo>
                    <a:pt x="336518" y="648272"/>
                    <a:pt x="342424" y="654177"/>
                    <a:pt x="342424" y="661511"/>
                  </a:cubicBezTo>
                  <a:cubicBezTo>
                    <a:pt x="342424" y="668750"/>
                    <a:pt x="336518" y="674656"/>
                    <a:pt x="329184" y="674656"/>
                  </a:cubicBezTo>
                  <a:cubicBezTo>
                    <a:pt x="326898" y="674656"/>
                    <a:pt x="324707" y="674084"/>
                    <a:pt x="322802" y="672941"/>
                  </a:cubicBezTo>
                  <a:cubicBezTo>
                    <a:pt x="320707" y="671798"/>
                    <a:pt x="318897" y="669988"/>
                    <a:pt x="317754" y="667893"/>
                  </a:cubicBezTo>
                  <a:cubicBezTo>
                    <a:pt x="316611" y="665988"/>
                    <a:pt x="316039" y="663797"/>
                    <a:pt x="316039" y="661511"/>
                  </a:cubicBezTo>
                  <a:close/>
                  <a:moveTo>
                    <a:pt x="33433" y="1500092"/>
                  </a:moveTo>
                  <a:cubicBezTo>
                    <a:pt x="33433" y="1507331"/>
                    <a:pt x="27527" y="1513237"/>
                    <a:pt x="20288" y="1513237"/>
                  </a:cubicBezTo>
                  <a:cubicBezTo>
                    <a:pt x="13049" y="1513237"/>
                    <a:pt x="7144" y="1507331"/>
                    <a:pt x="7144" y="1500092"/>
                  </a:cubicBezTo>
                  <a:cubicBezTo>
                    <a:pt x="7144" y="1493996"/>
                    <a:pt x="11144" y="1488948"/>
                    <a:pt x="16669" y="1487424"/>
                  </a:cubicBezTo>
                  <a:cubicBezTo>
                    <a:pt x="17812" y="1487043"/>
                    <a:pt x="19050" y="1486853"/>
                    <a:pt x="20288" y="1486853"/>
                  </a:cubicBezTo>
                  <a:cubicBezTo>
                    <a:pt x="21527" y="1486853"/>
                    <a:pt x="22670" y="1487043"/>
                    <a:pt x="23813" y="1487424"/>
                  </a:cubicBezTo>
                  <a:cubicBezTo>
                    <a:pt x="29337" y="1488853"/>
                    <a:pt x="33433" y="1493996"/>
                    <a:pt x="33433" y="1500092"/>
                  </a:cubicBezTo>
                  <a:close/>
                  <a:moveTo>
                    <a:pt x="176879" y="721423"/>
                  </a:moveTo>
                  <a:cubicBezTo>
                    <a:pt x="176879" y="714184"/>
                    <a:pt x="182785" y="708279"/>
                    <a:pt x="190024" y="708279"/>
                  </a:cubicBezTo>
                  <a:cubicBezTo>
                    <a:pt x="197263" y="708279"/>
                    <a:pt x="203168" y="714184"/>
                    <a:pt x="203168" y="721423"/>
                  </a:cubicBezTo>
                  <a:cubicBezTo>
                    <a:pt x="203168" y="728758"/>
                    <a:pt x="197263" y="734663"/>
                    <a:pt x="190024" y="734663"/>
                  </a:cubicBezTo>
                  <a:cubicBezTo>
                    <a:pt x="187738" y="734663"/>
                    <a:pt x="185547" y="734092"/>
                    <a:pt x="183642" y="732949"/>
                  </a:cubicBezTo>
                  <a:cubicBezTo>
                    <a:pt x="181546" y="731806"/>
                    <a:pt x="179737" y="730091"/>
                    <a:pt x="178594" y="727901"/>
                  </a:cubicBezTo>
                  <a:cubicBezTo>
                    <a:pt x="177451" y="725996"/>
                    <a:pt x="176879" y="723805"/>
                    <a:pt x="176879" y="721423"/>
                  </a:cubicBezTo>
                  <a:close/>
                  <a:moveTo>
                    <a:pt x="154781" y="1555052"/>
                  </a:moveTo>
                  <a:cubicBezTo>
                    <a:pt x="147542" y="1555052"/>
                    <a:pt x="141637" y="1549146"/>
                    <a:pt x="141637" y="1541907"/>
                  </a:cubicBezTo>
                  <a:cubicBezTo>
                    <a:pt x="141637" y="1535811"/>
                    <a:pt x="145733" y="1530763"/>
                    <a:pt x="151352" y="1529239"/>
                  </a:cubicBezTo>
                  <a:cubicBezTo>
                    <a:pt x="152495" y="1528953"/>
                    <a:pt x="153638" y="1528763"/>
                    <a:pt x="154781" y="1528763"/>
                  </a:cubicBezTo>
                  <a:cubicBezTo>
                    <a:pt x="156115" y="1528763"/>
                    <a:pt x="157353" y="1528953"/>
                    <a:pt x="158496" y="1529334"/>
                  </a:cubicBezTo>
                  <a:cubicBezTo>
                    <a:pt x="163925" y="1530953"/>
                    <a:pt x="167926" y="1536002"/>
                    <a:pt x="167926" y="1541907"/>
                  </a:cubicBezTo>
                  <a:cubicBezTo>
                    <a:pt x="167926" y="1549146"/>
                    <a:pt x="162020" y="1555052"/>
                    <a:pt x="154781" y="1555052"/>
                  </a:cubicBezTo>
                  <a:close/>
                </a:path>
              </a:pathLst>
            </a:custGeom>
            <a:solidFill>
              <a:schemeClr val="accent1"/>
            </a:solidFill>
            <a:ln>
              <a:noFill/>
            </a:ln>
            <a:effectLst>
              <a:outerShdw blurRad="200025" rotWithShape="0" algn="bl" dir="5400000" dist="19050">
                <a:schemeClr val="accent1">
                  <a:alpha val="66670"/>
                </a:scheme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03" name="Google Shape;503;g2cf2d03ddae_0_460"/>
            <p:cNvSpPr/>
            <p:nvPr/>
          </p:nvSpPr>
          <p:spPr>
            <a:xfrm>
              <a:off x="7666005" y="3837621"/>
              <a:ext cx="75628" cy="444531"/>
            </a:xfrm>
            <a:custGeom>
              <a:rect b="b" l="l" r="r" t="t"/>
              <a:pathLst>
                <a:path extrusionOk="0" h="444531" w="75628">
                  <a:moveTo>
                    <a:pt x="58865" y="404146"/>
                  </a:moveTo>
                  <a:lnTo>
                    <a:pt x="58865" y="53816"/>
                  </a:lnTo>
                  <a:lnTo>
                    <a:pt x="30861" y="25813"/>
                  </a:lnTo>
                  <a:cubicBezTo>
                    <a:pt x="32576" y="23241"/>
                    <a:pt x="33528" y="20098"/>
                    <a:pt x="33528" y="16764"/>
                  </a:cubicBezTo>
                  <a:cubicBezTo>
                    <a:pt x="33528" y="7525"/>
                    <a:pt x="26003" y="0"/>
                    <a:pt x="16764" y="0"/>
                  </a:cubicBezTo>
                  <a:cubicBezTo>
                    <a:pt x="7525" y="0"/>
                    <a:pt x="0" y="7525"/>
                    <a:pt x="0" y="16764"/>
                  </a:cubicBezTo>
                  <a:cubicBezTo>
                    <a:pt x="0" y="26003"/>
                    <a:pt x="7525" y="33528"/>
                    <a:pt x="16764" y="33528"/>
                  </a:cubicBezTo>
                  <a:cubicBezTo>
                    <a:pt x="20098" y="33528"/>
                    <a:pt x="23146" y="32480"/>
                    <a:pt x="25813" y="30861"/>
                  </a:cubicBezTo>
                  <a:lnTo>
                    <a:pt x="25813" y="30861"/>
                  </a:lnTo>
                  <a:lnTo>
                    <a:pt x="51721" y="56769"/>
                  </a:lnTo>
                  <a:lnTo>
                    <a:pt x="51721" y="404146"/>
                  </a:lnTo>
                  <a:cubicBezTo>
                    <a:pt x="42196" y="405860"/>
                    <a:pt x="34957" y="414242"/>
                    <a:pt x="34957" y="424148"/>
                  </a:cubicBezTo>
                  <a:cubicBezTo>
                    <a:pt x="34957" y="435388"/>
                    <a:pt x="44101" y="444532"/>
                    <a:pt x="55341" y="444532"/>
                  </a:cubicBezTo>
                  <a:cubicBezTo>
                    <a:pt x="66485" y="444532"/>
                    <a:pt x="75629" y="435388"/>
                    <a:pt x="75629" y="424148"/>
                  </a:cubicBezTo>
                  <a:cubicBezTo>
                    <a:pt x="75629" y="414242"/>
                    <a:pt x="68294" y="405860"/>
                    <a:pt x="58865" y="404146"/>
                  </a:cubicBezTo>
                  <a:close/>
                  <a:moveTo>
                    <a:pt x="55341" y="437388"/>
                  </a:moveTo>
                  <a:cubicBezTo>
                    <a:pt x="48006" y="437388"/>
                    <a:pt x="42101" y="431483"/>
                    <a:pt x="42101" y="424148"/>
                  </a:cubicBezTo>
                  <a:cubicBezTo>
                    <a:pt x="42101" y="418147"/>
                    <a:pt x="46101" y="413099"/>
                    <a:pt x="51721" y="411575"/>
                  </a:cubicBezTo>
                  <a:cubicBezTo>
                    <a:pt x="52864" y="411194"/>
                    <a:pt x="54102" y="411004"/>
                    <a:pt x="55341" y="411004"/>
                  </a:cubicBezTo>
                  <a:cubicBezTo>
                    <a:pt x="56579" y="411004"/>
                    <a:pt x="57722" y="411194"/>
                    <a:pt x="58865" y="411575"/>
                  </a:cubicBezTo>
                  <a:cubicBezTo>
                    <a:pt x="64389" y="413004"/>
                    <a:pt x="68485" y="418147"/>
                    <a:pt x="68485" y="424148"/>
                  </a:cubicBezTo>
                  <a:cubicBezTo>
                    <a:pt x="68485" y="431483"/>
                    <a:pt x="62579" y="437388"/>
                    <a:pt x="55341" y="437388"/>
                  </a:cubicBezTo>
                  <a:close/>
                </a:path>
              </a:pathLst>
            </a:custGeom>
            <a:solidFill>
              <a:schemeClr val="accent1"/>
            </a:solidFill>
            <a:ln>
              <a:noFill/>
            </a:ln>
            <a:effectLst>
              <a:outerShdw blurRad="200025" rotWithShape="0" algn="bl" dir="5400000" dist="19050">
                <a:schemeClr val="accent1">
                  <a:alpha val="66670"/>
                </a:scheme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04" name="Google Shape;504;g2cf2d03ddae_0_460"/>
            <p:cNvSpPr/>
            <p:nvPr/>
          </p:nvSpPr>
          <p:spPr>
            <a:xfrm>
              <a:off x="7350442" y="3539870"/>
              <a:ext cx="240982" cy="701039"/>
            </a:xfrm>
            <a:custGeom>
              <a:rect b="b" l="l" r="r" t="t"/>
              <a:pathLst>
                <a:path extrusionOk="0" h="701039" w="240982">
                  <a:moveTo>
                    <a:pt x="227838" y="667893"/>
                  </a:moveTo>
                  <a:lnTo>
                    <a:pt x="227838" y="410146"/>
                  </a:lnTo>
                  <a:lnTo>
                    <a:pt x="160210" y="342519"/>
                  </a:lnTo>
                  <a:lnTo>
                    <a:pt x="160210" y="214503"/>
                  </a:lnTo>
                  <a:cubicBezTo>
                    <a:pt x="169545" y="212693"/>
                    <a:pt x="176689" y="204407"/>
                    <a:pt x="176689" y="194596"/>
                  </a:cubicBezTo>
                  <a:cubicBezTo>
                    <a:pt x="176689" y="183356"/>
                    <a:pt x="167545" y="174308"/>
                    <a:pt x="156400" y="174308"/>
                  </a:cubicBezTo>
                  <a:cubicBezTo>
                    <a:pt x="145161" y="174308"/>
                    <a:pt x="136017" y="183356"/>
                    <a:pt x="136017" y="194596"/>
                  </a:cubicBezTo>
                  <a:cubicBezTo>
                    <a:pt x="136017" y="204597"/>
                    <a:pt x="143446" y="212979"/>
                    <a:pt x="153067" y="214598"/>
                  </a:cubicBezTo>
                  <a:lnTo>
                    <a:pt x="153067" y="345472"/>
                  </a:lnTo>
                  <a:lnTo>
                    <a:pt x="220694" y="413099"/>
                  </a:lnTo>
                  <a:lnTo>
                    <a:pt x="220694" y="493681"/>
                  </a:lnTo>
                  <a:lnTo>
                    <a:pt x="103441" y="376428"/>
                  </a:lnTo>
                  <a:lnTo>
                    <a:pt x="103441" y="216122"/>
                  </a:lnTo>
                  <a:lnTo>
                    <a:pt x="23813" y="136493"/>
                  </a:lnTo>
                  <a:lnTo>
                    <a:pt x="23813" y="40291"/>
                  </a:lnTo>
                  <a:cubicBezTo>
                    <a:pt x="33242" y="38576"/>
                    <a:pt x="40576" y="30290"/>
                    <a:pt x="40576" y="20288"/>
                  </a:cubicBezTo>
                  <a:cubicBezTo>
                    <a:pt x="40576" y="9144"/>
                    <a:pt x="31432" y="0"/>
                    <a:pt x="20288" y="0"/>
                  </a:cubicBezTo>
                  <a:cubicBezTo>
                    <a:pt x="9049" y="0"/>
                    <a:pt x="0" y="9144"/>
                    <a:pt x="0" y="20288"/>
                  </a:cubicBezTo>
                  <a:cubicBezTo>
                    <a:pt x="0" y="30290"/>
                    <a:pt x="7144" y="38576"/>
                    <a:pt x="16669" y="40291"/>
                  </a:cubicBezTo>
                  <a:lnTo>
                    <a:pt x="16669" y="139446"/>
                  </a:lnTo>
                  <a:lnTo>
                    <a:pt x="96298" y="219075"/>
                  </a:lnTo>
                  <a:lnTo>
                    <a:pt x="96298" y="379381"/>
                  </a:lnTo>
                  <a:lnTo>
                    <a:pt x="220694" y="503777"/>
                  </a:lnTo>
                  <a:lnTo>
                    <a:pt x="220694" y="667893"/>
                  </a:lnTo>
                  <a:cubicBezTo>
                    <a:pt x="213169" y="669512"/>
                    <a:pt x="207454" y="676180"/>
                    <a:pt x="207454" y="684276"/>
                  </a:cubicBezTo>
                  <a:cubicBezTo>
                    <a:pt x="207454" y="693515"/>
                    <a:pt x="214979" y="701040"/>
                    <a:pt x="224218" y="701040"/>
                  </a:cubicBezTo>
                  <a:cubicBezTo>
                    <a:pt x="233458" y="701040"/>
                    <a:pt x="240982" y="693515"/>
                    <a:pt x="240982" y="684276"/>
                  </a:cubicBezTo>
                  <a:cubicBezTo>
                    <a:pt x="240887" y="676275"/>
                    <a:pt x="235267" y="669608"/>
                    <a:pt x="227838" y="667893"/>
                  </a:cubicBezTo>
                  <a:close/>
                  <a:moveTo>
                    <a:pt x="143161" y="194596"/>
                  </a:moveTo>
                  <a:cubicBezTo>
                    <a:pt x="143161" y="187357"/>
                    <a:pt x="149066" y="181451"/>
                    <a:pt x="156400" y="181451"/>
                  </a:cubicBezTo>
                  <a:cubicBezTo>
                    <a:pt x="163639" y="181451"/>
                    <a:pt x="169545" y="187357"/>
                    <a:pt x="169545" y="194596"/>
                  </a:cubicBezTo>
                  <a:cubicBezTo>
                    <a:pt x="169545" y="200501"/>
                    <a:pt x="165640" y="205550"/>
                    <a:pt x="160210" y="207074"/>
                  </a:cubicBezTo>
                  <a:cubicBezTo>
                    <a:pt x="158972" y="207550"/>
                    <a:pt x="157734" y="207740"/>
                    <a:pt x="156400" y="207740"/>
                  </a:cubicBezTo>
                  <a:cubicBezTo>
                    <a:pt x="155257" y="207740"/>
                    <a:pt x="154114" y="207550"/>
                    <a:pt x="153067" y="207264"/>
                  </a:cubicBezTo>
                  <a:cubicBezTo>
                    <a:pt x="147352" y="205835"/>
                    <a:pt x="143161" y="200692"/>
                    <a:pt x="143161" y="194596"/>
                  </a:cubicBezTo>
                  <a:close/>
                  <a:moveTo>
                    <a:pt x="7144" y="20288"/>
                  </a:moveTo>
                  <a:cubicBezTo>
                    <a:pt x="7144" y="13049"/>
                    <a:pt x="13049" y="7144"/>
                    <a:pt x="20288" y="7144"/>
                  </a:cubicBezTo>
                  <a:cubicBezTo>
                    <a:pt x="27527" y="7144"/>
                    <a:pt x="33433" y="13049"/>
                    <a:pt x="33433" y="20288"/>
                  </a:cubicBezTo>
                  <a:cubicBezTo>
                    <a:pt x="33433" y="26289"/>
                    <a:pt x="29337" y="31433"/>
                    <a:pt x="23813" y="32861"/>
                  </a:cubicBezTo>
                  <a:cubicBezTo>
                    <a:pt x="22669" y="33242"/>
                    <a:pt x="21526" y="33433"/>
                    <a:pt x="20288" y="33433"/>
                  </a:cubicBezTo>
                  <a:cubicBezTo>
                    <a:pt x="19050" y="33433"/>
                    <a:pt x="17812" y="33242"/>
                    <a:pt x="16669" y="32861"/>
                  </a:cubicBezTo>
                  <a:cubicBezTo>
                    <a:pt x="11144" y="31337"/>
                    <a:pt x="7144" y="26289"/>
                    <a:pt x="7144" y="20288"/>
                  </a:cubicBezTo>
                  <a:close/>
                </a:path>
              </a:pathLst>
            </a:custGeom>
            <a:solidFill>
              <a:schemeClr val="accent1"/>
            </a:solidFill>
            <a:ln>
              <a:noFill/>
            </a:ln>
            <a:effectLst>
              <a:outerShdw blurRad="200025" rotWithShape="0" algn="bl" dir="5400000" dist="19050">
                <a:schemeClr val="accent1">
                  <a:alpha val="66670"/>
                </a:scheme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05" name="Google Shape;505;g2cf2d03ddae_0_460"/>
            <p:cNvSpPr/>
            <p:nvPr/>
          </p:nvSpPr>
          <p:spPr>
            <a:xfrm>
              <a:off x="7557897" y="2823590"/>
              <a:ext cx="322706" cy="857440"/>
            </a:xfrm>
            <a:custGeom>
              <a:rect b="b" l="l" r="r" t="t"/>
              <a:pathLst>
                <a:path extrusionOk="0" h="857440" w="322706">
                  <a:moveTo>
                    <a:pt x="20098" y="824293"/>
                  </a:moveTo>
                  <a:lnTo>
                    <a:pt x="20098" y="561213"/>
                  </a:lnTo>
                  <a:lnTo>
                    <a:pt x="309563" y="271748"/>
                  </a:lnTo>
                  <a:lnTo>
                    <a:pt x="309563" y="33147"/>
                  </a:lnTo>
                  <a:cubicBezTo>
                    <a:pt x="317087" y="31528"/>
                    <a:pt x="322707" y="24860"/>
                    <a:pt x="322707" y="16764"/>
                  </a:cubicBezTo>
                  <a:cubicBezTo>
                    <a:pt x="322707" y="7525"/>
                    <a:pt x="315182" y="0"/>
                    <a:pt x="305943" y="0"/>
                  </a:cubicBezTo>
                  <a:cubicBezTo>
                    <a:pt x="296704" y="0"/>
                    <a:pt x="289179" y="7525"/>
                    <a:pt x="289179" y="16764"/>
                  </a:cubicBezTo>
                  <a:cubicBezTo>
                    <a:pt x="289179" y="24765"/>
                    <a:pt x="294799" y="31432"/>
                    <a:pt x="302323" y="33147"/>
                  </a:cubicBezTo>
                  <a:lnTo>
                    <a:pt x="302323" y="268796"/>
                  </a:lnTo>
                  <a:lnTo>
                    <a:pt x="12859" y="558260"/>
                  </a:lnTo>
                  <a:lnTo>
                    <a:pt x="12859" y="824389"/>
                  </a:lnTo>
                  <a:cubicBezTo>
                    <a:pt x="5524" y="826103"/>
                    <a:pt x="0" y="832771"/>
                    <a:pt x="0" y="840676"/>
                  </a:cubicBezTo>
                  <a:cubicBezTo>
                    <a:pt x="0" y="849916"/>
                    <a:pt x="7525" y="857441"/>
                    <a:pt x="16764" y="857441"/>
                  </a:cubicBezTo>
                  <a:cubicBezTo>
                    <a:pt x="26003" y="857441"/>
                    <a:pt x="33528" y="849916"/>
                    <a:pt x="33528" y="840676"/>
                  </a:cubicBezTo>
                  <a:cubicBezTo>
                    <a:pt x="33528" y="832580"/>
                    <a:pt x="27718" y="825818"/>
                    <a:pt x="20098" y="824293"/>
                  </a:cubicBezTo>
                  <a:close/>
                </a:path>
              </a:pathLst>
            </a:custGeom>
            <a:solidFill>
              <a:schemeClr val="accent1"/>
            </a:solidFill>
            <a:ln>
              <a:noFill/>
            </a:ln>
            <a:effectLst>
              <a:outerShdw blurRad="200025" rotWithShape="0" algn="bl" dir="5400000" dist="19050">
                <a:schemeClr val="accent1">
                  <a:alpha val="66670"/>
                </a:scheme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pic>
        <p:nvPicPr>
          <p:cNvPr id="506" name="Google Shape;506;g2cf2d03ddae_0_460"/>
          <p:cNvPicPr preferRelativeResize="0"/>
          <p:nvPr/>
        </p:nvPicPr>
        <p:blipFill>
          <a:blip r:embed="rId3">
            <a:alphaModFix/>
          </a:blip>
          <a:stretch>
            <a:fillRect/>
          </a:stretch>
        </p:blipFill>
        <p:spPr>
          <a:xfrm>
            <a:off x="587500" y="2694325"/>
            <a:ext cx="4228401" cy="2080150"/>
          </a:xfrm>
          <a:prstGeom prst="rect">
            <a:avLst/>
          </a:prstGeom>
          <a:noFill/>
          <a:ln>
            <a:noFill/>
          </a:ln>
        </p:spPr>
      </p:pic>
      <p:pic>
        <p:nvPicPr>
          <p:cNvPr id="507" name="Google Shape;507;g2cf2d03ddae_0_460"/>
          <p:cNvPicPr preferRelativeResize="0"/>
          <p:nvPr/>
        </p:nvPicPr>
        <p:blipFill>
          <a:blip r:embed="rId4">
            <a:alphaModFix/>
          </a:blip>
          <a:stretch>
            <a:fillRect/>
          </a:stretch>
        </p:blipFill>
        <p:spPr>
          <a:xfrm>
            <a:off x="5285801" y="2484708"/>
            <a:ext cx="1323800" cy="1175895"/>
          </a:xfrm>
          <a:prstGeom prst="rect">
            <a:avLst/>
          </a:prstGeom>
          <a:noFill/>
          <a:ln>
            <a:noFill/>
          </a:ln>
        </p:spPr>
      </p:pic>
      <p:pic>
        <p:nvPicPr>
          <p:cNvPr id="508" name="Google Shape;508;g2cf2d03ddae_0_460"/>
          <p:cNvPicPr preferRelativeResize="0"/>
          <p:nvPr/>
        </p:nvPicPr>
        <p:blipFill>
          <a:blip r:embed="rId5">
            <a:alphaModFix/>
          </a:blip>
          <a:stretch>
            <a:fillRect/>
          </a:stretch>
        </p:blipFill>
        <p:spPr>
          <a:xfrm>
            <a:off x="5285800" y="3749700"/>
            <a:ext cx="1295402" cy="1175900"/>
          </a:xfrm>
          <a:prstGeom prst="rect">
            <a:avLst/>
          </a:prstGeom>
          <a:noFill/>
          <a:ln>
            <a:noFill/>
          </a:ln>
        </p:spPr>
      </p:pic>
      <p:pic>
        <p:nvPicPr>
          <p:cNvPr id="509" name="Google Shape;509;g2cf2d03ddae_0_460"/>
          <p:cNvPicPr preferRelativeResize="0"/>
          <p:nvPr/>
        </p:nvPicPr>
        <p:blipFill>
          <a:blip r:embed="rId6">
            <a:alphaModFix/>
          </a:blip>
          <a:stretch>
            <a:fillRect/>
          </a:stretch>
        </p:blipFill>
        <p:spPr>
          <a:xfrm>
            <a:off x="6884075" y="2463374"/>
            <a:ext cx="1295400" cy="1192432"/>
          </a:xfrm>
          <a:prstGeom prst="rect">
            <a:avLst/>
          </a:prstGeom>
          <a:noFill/>
          <a:ln>
            <a:noFill/>
          </a:ln>
        </p:spPr>
      </p:pic>
      <p:pic>
        <p:nvPicPr>
          <p:cNvPr id="510" name="Google Shape;510;g2cf2d03ddae_0_460"/>
          <p:cNvPicPr preferRelativeResize="0"/>
          <p:nvPr/>
        </p:nvPicPr>
        <p:blipFill>
          <a:blip r:embed="rId7">
            <a:alphaModFix/>
          </a:blip>
          <a:stretch>
            <a:fillRect/>
          </a:stretch>
        </p:blipFill>
        <p:spPr>
          <a:xfrm>
            <a:off x="6869875" y="3749707"/>
            <a:ext cx="1295400" cy="118526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4" name="Shape 514"/>
        <p:cNvGrpSpPr/>
        <p:nvPr/>
      </p:nvGrpSpPr>
      <p:grpSpPr>
        <a:xfrm>
          <a:off x="0" y="0"/>
          <a:ext cx="0" cy="0"/>
          <a:chOff x="0" y="0"/>
          <a:chExt cx="0" cy="0"/>
        </a:xfrm>
      </p:grpSpPr>
      <p:sp>
        <p:nvSpPr>
          <p:cNvPr id="515" name="Google Shape;515;g2cf2d03ddae_0_693"/>
          <p:cNvSpPr txBox="1"/>
          <p:nvPr>
            <p:ph type="title"/>
          </p:nvPr>
        </p:nvSpPr>
        <p:spPr>
          <a:xfrm>
            <a:off x="526450" y="381775"/>
            <a:ext cx="3866400" cy="5727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3400"/>
              <a:buNone/>
            </a:pPr>
            <a:r>
              <a:rPr lang="en"/>
              <a:t>FER2013 Dataset</a:t>
            </a:r>
            <a:endParaRPr/>
          </a:p>
        </p:txBody>
      </p:sp>
      <p:sp>
        <p:nvSpPr>
          <p:cNvPr id="516" name="Google Shape;516;g2cf2d03ddae_0_693"/>
          <p:cNvSpPr txBox="1"/>
          <p:nvPr>
            <p:ph idx="1" type="body"/>
          </p:nvPr>
        </p:nvSpPr>
        <p:spPr>
          <a:xfrm>
            <a:off x="1020200" y="1164100"/>
            <a:ext cx="5271900" cy="17646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SzPts val="1400"/>
              <a:buChar char="⏣"/>
            </a:pPr>
            <a:r>
              <a:rPr lang="en"/>
              <a:t>Total of 35,887 grayscale images of size 48x48 pixels</a:t>
            </a:r>
            <a:endParaRPr/>
          </a:p>
          <a:p>
            <a:pPr indent="-317500" lvl="0" marL="457200" rtl="0" algn="l">
              <a:lnSpc>
                <a:spcPct val="115000"/>
              </a:lnSpc>
              <a:spcBef>
                <a:spcPts val="0"/>
              </a:spcBef>
              <a:spcAft>
                <a:spcPts val="0"/>
              </a:spcAft>
              <a:buSzPts val="1400"/>
              <a:buChar char="⏣"/>
            </a:pPr>
            <a:r>
              <a:rPr lang="en"/>
              <a:t>Training, validation, and test sets with 28,709, 3,589, and 3,589 images, respectively</a:t>
            </a:r>
            <a:endParaRPr/>
          </a:p>
          <a:p>
            <a:pPr indent="-317500" lvl="0" marL="457200" rtl="0" algn="l">
              <a:lnSpc>
                <a:spcPct val="115000"/>
              </a:lnSpc>
              <a:spcBef>
                <a:spcPts val="0"/>
              </a:spcBef>
              <a:spcAft>
                <a:spcPts val="0"/>
              </a:spcAft>
              <a:buSzPts val="1400"/>
              <a:buChar char="⏣"/>
            </a:pPr>
            <a:r>
              <a:rPr lang="en"/>
              <a:t>Seven different emotion categories: anger, disgust, fear, happiness, sadness, surprise, and neutral.</a:t>
            </a:r>
            <a:endParaRPr/>
          </a:p>
          <a:p>
            <a:pPr indent="-317500" lvl="0" marL="457200" rtl="0" algn="l">
              <a:lnSpc>
                <a:spcPct val="115000"/>
              </a:lnSpc>
              <a:spcBef>
                <a:spcPts val="0"/>
              </a:spcBef>
              <a:spcAft>
                <a:spcPts val="0"/>
              </a:spcAft>
              <a:buSzPts val="1400"/>
              <a:buChar char="⏣"/>
            </a:pPr>
            <a:r>
              <a:rPr lang="en"/>
              <a:t>Real-world settings, depicting diverse facial expressions under various conditions</a:t>
            </a:r>
            <a:endParaRPr/>
          </a:p>
        </p:txBody>
      </p:sp>
      <p:grpSp>
        <p:nvGrpSpPr>
          <p:cNvPr id="517" name="Google Shape;517;g2cf2d03ddae_0_693"/>
          <p:cNvGrpSpPr/>
          <p:nvPr/>
        </p:nvGrpSpPr>
        <p:grpSpPr>
          <a:xfrm rot="5400000">
            <a:off x="7195532" y="-1177232"/>
            <a:ext cx="2029371" cy="4383847"/>
            <a:chOff x="7350442" y="2608992"/>
            <a:chExt cx="777239" cy="1673160"/>
          </a:xfrm>
        </p:grpSpPr>
        <p:sp>
          <p:nvSpPr>
            <p:cNvPr id="518" name="Google Shape;518;g2cf2d03ddae_0_693"/>
            <p:cNvSpPr/>
            <p:nvPr/>
          </p:nvSpPr>
          <p:spPr>
            <a:xfrm>
              <a:off x="7486745" y="2608992"/>
              <a:ext cx="300894" cy="898874"/>
            </a:xfrm>
            <a:custGeom>
              <a:rect b="b" l="l" r="r" t="t"/>
              <a:pathLst>
                <a:path extrusionOk="0" h="898874" w="300894">
                  <a:moveTo>
                    <a:pt x="16764" y="858488"/>
                  </a:moveTo>
                  <a:cubicBezTo>
                    <a:pt x="7334" y="860203"/>
                    <a:pt x="0" y="868585"/>
                    <a:pt x="0" y="878491"/>
                  </a:cubicBezTo>
                  <a:cubicBezTo>
                    <a:pt x="0" y="889730"/>
                    <a:pt x="9144" y="898874"/>
                    <a:pt x="20288" y="898874"/>
                  </a:cubicBezTo>
                  <a:cubicBezTo>
                    <a:pt x="31528" y="898874"/>
                    <a:pt x="40672" y="889730"/>
                    <a:pt x="40672" y="878491"/>
                  </a:cubicBezTo>
                  <a:cubicBezTo>
                    <a:pt x="40672" y="868585"/>
                    <a:pt x="33433" y="860203"/>
                    <a:pt x="23908" y="858488"/>
                  </a:cubicBezTo>
                  <a:lnTo>
                    <a:pt x="23908" y="733997"/>
                  </a:lnTo>
                  <a:lnTo>
                    <a:pt x="300895" y="457009"/>
                  </a:lnTo>
                  <a:lnTo>
                    <a:pt x="300895" y="0"/>
                  </a:lnTo>
                  <a:lnTo>
                    <a:pt x="293751" y="0"/>
                  </a:lnTo>
                  <a:lnTo>
                    <a:pt x="293751" y="454057"/>
                  </a:lnTo>
                  <a:lnTo>
                    <a:pt x="16764" y="731044"/>
                  </a:lnTo>
                  <a:lnTo>
                    <a:pt x="16764" y="858488"/>
                  </a:lnTo>
                  <a:close/>
                  <a:moveTo>
                    <a:pt x="33528" y="878491"/>
                  </a:moveTo>
                  <a:cubicBezTo>
                    <a:pt x="33528" y="885825"/>
                    <a:pt x="27622" y="891730"/>
                    <a:pt x="20288" y="891730"/>
                  </a:cubicBezTo>
                  <a:cubicBezTo>
                    <a:pt x="13049" y="891730"/>
                    <a:pt x="7144" y="885825"/>
                    <a:pt x="7144" y="878491"/>
                  </a:cubicBezTo>
                  <a:cubicBezTo>
                    <a:pt x="7144" y="872490"/>
                    <a:pt x="11239" y="867347"/>
                    <a:pt x="16764" y="865918"/>
                  </a:cubicBezTo>
                  <a:cubicBezTo>
                    <a:pt x="17907" y="865537"/>
                    <a:pt x="19050" y="865346"/>
                    <a:pt x="20288" y="865346"/>
                  </a:cubicBezTo>
                  <a:cubicBezTo>
                    <a:pt x="21526" y="865346"/>
                    <a:pt x="22765" y="865537"/>
                    <a:pt x="23908" y="865918"/>
                  </a:cubicBezTo>
                  <a:cubicBezTo>
                    <a:pt x="29527" y="867442"/>
                    <a:pt x="33528" y="872490"/>
                    <a:pt x="33528" y="878491"/>
                  </a:cubicBezTo>
                  <a:close/>
                </a:path>
              </a:pathLst>
            </a:custGeom>
            <a:solidFill>
              <a:schemeClr val="accent1"/>
            </a:solidFill>
            <a:ln>
              <a:noFill/>
            </a:ln>
            <a:effectLst>
              <a:outerShdw blurRad="200025" rotWithShape="0" algn="bl" dir="5400000" dist="19050">
                <a:schemeClr val="accent1">
                  <a:alpha val="66670"/>
                </a:scheme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19" name="Google Shape;519;g2cf2d03ddae_0_693"/>
            <p:cNvSpPr/>
            <p:nvPr/>
          </p:nvSpPr>
          <p:spPr>
            <a:xfrm>
              <a:off x="7430357" y="3185731"/>
              <a:ext cx="149161" cy="440054"/>
            </a:xfrm>
            <a:custGeom>
              <a:rect b="b" l="l" r="r" t="t"/>
              <a:pathLst>
                <a:path extrusionOk="0" h="440054" w="149161">
                  <a:moveTo>
                    <a:pt x="123349" y="30861"/>
                  </a:moveTo>
                  <a:cubicBezTo>
                    <a:pt x="125921" y="32575"/>
                    <a:pt x="129064" y="33528"/>
                    <a:pt x="132397" y="33528"/>
                  </a:cubicBezTo>
                  <a:cubicBezTo>
                    <a:pt x="141637" y="33528"/>
                    <a:pt x="149162" y="26003"/>
                    <a:pt x="149162" y="16764"/>
                  </a:cubicBezTo>
                  <a:cubicBezTo>
                    <a:pt x="149162" y="7525"/>
                    <a:pt x="141637" y="0"/>
                    <a:pt x="132397" y="0"/>
                  </a:cubicBezTo>
                  <a:cubicBezTo>
                    <a:pt x="123158" y="0"/>
                    <a:pt x="115634" y="7525"/>
                    <a:pt x="115634" y="16764"/>
                  </a:cubicBezTo>
                  <a:cubicBezTo>
                    <a:pt x="115634" y="20098"/>
                    <a:pt x="116586" y="23146"/>
                    <a:pt x="118301" y="25813"/>
                  </a:cubicBezTo>
                  <a:lnTo>
                    <a:pt x="16764" y="127349"/>
                  </a:lnTo>
                  <a:lnTo>
                    <a:pt x="16764" y="399669"/>
                  </a:lnTo>
                  <a:cubicBezTo>
                    <a:pt x="7334" y="401384"/>
                    <a:pt x="0" y="409765"/>
                    <a:pt x="0" y="419671"/>
                  </a:cubicBezTo>
                  <a:cubicBezTo>
                    <a:pt x="0" y="430911"/>
                    <a:pt x="9144" y="440055"/>
                    <a:pt x="20288" y="440055"/>
                  </a:cubicBezTo>
                  <a:cubicBezTo>
                    <a:pt x="31528" y="440055"/>
                    <a:pt x="40672" y="430911"/>
                    <a:pt x="40672" y="419671"/>
                  </a:cubicBezTo>
                  <a:cubicBezTo>
                    <a:pt x="40672" y="409765"/>
                    <a:pt x="33433" y="401384"/>
                    <a:pt x="23908" y="399669"/>
                  </a:cubicBezTo>
                  <a:lnTo>
                    <a:pt x="23908" y="130302"/>
                  </a:lnTo>
                  <a:lnTo>
                    <a:pt x="123349" y="30861"/>
                  </a:lnTo>
                  <a:close/>
                  <a:moveTo>
                    <a:pt x="33623" y="419671"/>
                  </a:moveTo>
                  <a:cubicBezTo>
                    <a:pt x="33623" y="427006"/>
                    <a:pt x="27718" y="432911"/>
                    <a:pt x="20384" y="432911"/>
                  </a:cubicBezTo>
                  <a:cubicBezTo>
                    <a:pt x="13145" y="432911"/>
                    <a:pt x="7239" y="427006"/>
                    <a:pt x="7239" y="419671"/>
                  </a:cubicBezTo>
                  <a:cubicBezTo>
                    <a:pt x="7239" y="413671"/>
                    <a:pt x="11335" y="408527"/>
                    <a:pt x="16859" y="407098"/>
                  </a:cubicBezTo>
                  <a:cubicBezTo>
                    <a:pt x="18002" y="406717"/>
                    <a:pt x="19145" y="406527"/>
                    <a:pt x="20384" y="406527"/>
                  </a:cubicBezTo>
                  <a:cubicBezTo>
                    <a:pt x="21622" y="406527"/>
                    <a:pt x="22860" y="406717"/>
                    <a:pt x="24003" y="407098"/>
                  </a:cubicBezTo>
                  <a:cubicBezTo>
                    <a:pt x="29623" y="408622"/>
                    <a:pt x="33623" y="413671"/>
                    <a:pt x="33623" y="419671"/>
                  </a:cubicBezTo>
                  <a:close/>
                </a:path>
              </a:pathLst>
            </a:custGeom>
            <a:solidFill>
              <a:schemeClr val="accent1"/>
            </a:solidFill>
            <a:ln>
              <a:noFill/>
            </a:ln>
            <a:effectLst>
              <a:outerShdw blurRad="200025" rotWithShape="0" algn="bl" dir="5400000" dist="19050">
                <a:schemeClr val="accent1">
                  <a:alpha val="66670"/>
                </a:scheme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20" name="Google Shape;520;g2cf2d03ddae_0_693"/>
            <p:cNvSpPr/>
            <p:nvPr/>
          </p:nvSpPr>
          <p:spPr>
            <a:xfrm>
              <a:off x="7350442" y="2713767"/>
              <a:ext cx="389000" cy="777335"/>
            </a:xfrm>
            <a:custGeom>
              <a:rect b="b" l="l" r="r" t="t"/>
              <a:pathLst>
                <a:path extrusionOk="0" h="777335" w="389000">
                  <a:moveTo>
                    <a:pt x="297466" y="400812"/>
                  </a:moveTo>
                  <a:lnTo>
                    <a:pt x="188976" y="400812"/>
                  </a:lnTo>
                  <a:lnTo>
                    <a:pt x="16669" y="573024"/>
                  </a:lnTo>
                  <a:lnTo>
                    <a:pt x="16669" y="736949"/>
                  </a:lnTo>
                  <a:cubicBezTo>
                    <a:pt x="7144" y="738664"/>
                    <a:pt x="0" y="747046"/>
                    <a:pt x="0" y="757047"/>
                  </a:cubicBezTo>
                  <a:cubicBezTo>
                    <a:pt x="0" y="768191"/>
                    <a:pt x="9049" y="777335"/>
                    <a:pt x="20288" y="777335"/>
                  </a:cubicBezTo>
                  <a:cubicBezTo>
                    <a:pt x="31432" y="777335"/>
                    <a:pt x="40576" y="768191"/>
                    <a:pt x="40576" y="757047"/>
                  </a:cubicBezTo>
                  <a:cubicBezTo>
                    <a:pt x="40576" y="747046"/>
                    <a:pt x="33242" y="738664"/>
                    <a:pt x="23813" y="736949"/>
                  </a:cubicBezTo>
                  <a:lnTo>
                    <a:pt x="23813" y="575977"/>
                  </a:lnTo>
                  <a:lnTo>
                    <a:pt x="191929" y="407956"/>
                  </a:lnTo>
                  <a:lnTo>
                    <a:pt x="300418" y="407956"/>
                  </a:lnTo>
                  <a:lnTo>
                    <a:pt x="372237" y="336042"/>
                  </a:lnTo>
                  <a:lnTo>
                    <a:pt x="372237" y="40291"/>
                  </a:lnTo>
                  <a:cubicBezTo>
                    <a:pt x="381667" y="38576"/>
                    <a:pt x="389001" y="30289"/>
                    <a:pt x="389001" y="20288"/>
                  </a:cubicBezTo>
                  <a:cubicBezTo>
                    <a:pt x="389001" y="9049"/>
                    <a:pt x="379857" y="0"/>
                    <a:pt x="368713" y="0"/>
                  </a:cubicBezTo>
                  <a:cubicBezTo>
                    <a:pt x="357473" y="0"/>
                    <a:pt x="348329" y="9049"/>
                    <a:pt x="348329" y="20288"/>
                  </a:cubicBezTo>
                  <a:cubicBezTo>
                    <a:pt x="348329" y="30289"/>
                    <a:pt x="355568" y="38576"/>
                    <a:pt x="365093" y="40291"/>
                  </a:cubicBezTo>
                  <a:lnTo>
                    <a:pt x="365093" y="333089"/>
                  </a:lnTo>
                  <a:lnTo>
                    <a:pt x="297466" y="400812"/>
                  </a:lnTo>
                  <a:close/>
                  <a:moveTo>
                    <a:pt x="33433" y="757047"/>
                  </a:moveTo>
                  <a:cubicBezTo>
                    <a:pt x="33433" y="764286"/>
                    <a:pt x="27527" y="770192"/>
                    <a:pt x="20288" y="770192"/>
                  </a:cubicBezTo>
                  <a:cubicBezTo>
                    <a:pt x="13049" y="770192"/>
                    <a:pt x="7144" y="764286"/>
                    <a:pt x="7144" y="757047"/>
                  </a:cubicBezTo>
                  <a:cubicBezTo>
                    <a:pt x="7144" y="750951"/>
                    <a:pt x="11144" y="745903"/>
                    <a:pt x="16669" y="744379"/>
                  </a:cubicBezTo>
                  <a:cubicBezTo>
                    <a:pt x="17812" y="743998"/>
                    <a:pt x="19050" y="743807"/>
                    <a:pt x="20288" y="743807"/>
                  </a:cubicBezTo>
                  <a:cubicBezTo>
                    <a:pt x="21526" y="743807"/>
                    <a:pt x="22669" y="743998"/>
                    <a:pt x="23813" y="744379"/>
                  </a:cubicBezTo>
                  <a:cubicBezTo>
                    <a:pt x="29337" y="745808"/>
                    <a:pt x="33433" y="750951"/>
                    <a:pt x="33433" y="757047"/>
                  </a:cubicBezTo>
                  <a:close/>
                  <a:moveTo>
                    <a:pt x="355473" y="20288"/>
                  </a:moveTo>
                  <a:cubicBezTo>
                    <a:pt x="355473" y="13049"/>
                    <a:pt x="361379" y="7144"/>
                    <a:pt x="368713" y="7144"/>
                  </a:cubicBezTo>
                  <a:cubicBezTo>
                    <a:pt x="375952" y="7144"/>
                    <a:pt x="381857" y="13049"/>
                    <a:pt x="381857" y="20288"/>
                  </a:cubicBezTo>
                  <a:cubicBezTo>
                    <a:pt x="381857" y="26289"/>
                    <a:pt x="377761" y="31432"/>
                    <a:pt x="372237" y="32861"/>
                  </a:cubicBezTo>
                  <a:cubicBezTo>
                    <a:pt x="371094" y="33242"/>
                    <a:pt x="369951" y="33433"/>
                    <a:pt x="368713" y="33433"/>
                  </a:cubicBezTo>
                  <a:cubicBezTo>
                    <a:pt x="367474" y="33433"/>
                    <a:pt x="366236" y="33242"/>
                    <a:pt x="365093" y="32861"/>
                  </a:cubicBezTo>
                  <a:cubicBezTo>
                    <a:pt x="359473" y="31337"/>
                    <a:pt x="355473" y="26289"/>
                    <a:pt x="355473" y="20288"/>
                  </a:cubicBezTo>
                  <a:close/>
                </a:path>
              </a:pathLst>
            </a:custGeom>
            <a:solidFill>
              <a:schemeClr val="accent1"/>
            </a:solidFill>
            <a:ln>
              <a:noFill/>
            </a:ln>
            <a:effectLst>
              <a:outerShdw blurRad="200025" rotWithShape="0" algn="bl" dir="5400000" dist="19050">
                <a:schemeClr val="accent1">
                  <a:alpha val="66670"/>
                </a:scheme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21" name="Google Shape;521;g2cf2d03ddae_0_693"/>
            <p:cNvSpPr/>
            <p:nvPr/>
          </p:nvSpPr>
          <p:spPr>
            <a:xfrm>
              <a:off x="7860696" y="2608992"/>
              <a:ext cx="266985" cy="1341405"/>
            </a:xfrm>
            <a:custGeom>
              <a:rect b="b" l="l" r="r" t="t"/>
              <a:pathLst>
                <a:path extrusionOk="0" h="1341405" w="266985">
                  <a:moveTo>
                    <a:pt x="266986" y="744569"/>
                  </a:moveTo>
                  <a:lnTo>
                    <a:pt x="266986" y="0"/>
                  </a:lnTo>
                  <a:lnTo>
                    <a:pt x="259842" y="0"/>
                  </a:lnTo>
                  <a:lnTo>
                    <a:pt x="259842" y="741617"/>
                  </a:lnTo>
                  <a:lnTo>
                    <a:pt x="13145" y="988314"/>
                  </a:lnTo>
                  <a:lnTo>
                    <a:pt x="13145" y="1308259"/>
                  </a:lnTo>
                  <a:cubicBezTo>
                    <a:pt x="5620" y="1309878"/>
                    <a:pt x="0" y="1316546"/>
                    <a:pt x="0" y="1324642"/>
                  </a:cubicBezTo>
                  <a:cubicBezTo>
                    <a:pt x="0" y="1333881"/>
                    <a:pt x="7525" y="1341406"/>
                    <a:pt x="16764" y="1341406"/>
                  </a:cubicBezTo>
                  <a:cubicBezTo>
                    <a:pt x="26003" y="1341406"/>
                    <a:pt x="33528" y="1333881"/>
                    <a:pt x="33528" y="1324642"/>
                  </a:cubicBezTo>
                  <a:cubicBezTo>
                    <a:pt x="33528" y="1316641"/>
                    <a:pt x="27908" y="1309973"/>
                    <a:pt x="20384" y="1308259"/>
                  </a:cubicBezTo>
                  <a:lnTo>
                    <a:pt x="20384" y="991267"/>
                  </a:lnTo>
                  <a:lnTo>
                    <a:pt x="266986" y="744569"/>
                  </a:lnTo>
                  <a:close/>
                </a:path>
              </a:pathLst>
            </a:custGeom>
            <a:solidFill>
              <a:schemeClr val="accent1"/>
            </a:solidFill>
            <a:ln>
              <a:noFill/>
            </a:ln>
            <a:effectLst>
              <a:outerShdw blurRad="200025" rotWithShape="0" algn="bl" dir="5400000" dist="19050">
                <a:schemeClr val="accent1">
                  <a:alpha val="66670"/>
                </a:scheme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22" name="Google Shape;522;g2cf2d03ddae_0_693"/>
            <p:cNvSpPr/>
            <p:nvPr/>
          </p:nvSpPr>
          <p:spPr>
            <a:xfrm>
              <a:off x="7616094" y="2608992"/>
              <a:ext cx="370998" cy="1562195"/>
            </a:xfrm>
            <a:custGeom>
              <a:rect b="b" l="l" r="r" t="t"/>
              <a:pathLst>
                <a:path extrusionOk="0" h="1562195" w="370998">
                  <a:moveTo>
                    <a:pt x="158496" y="1521905"/>
                  </a:moveTo>
                  <a:lnTo>
                    <a:pt x="158496" y="1225868"/>
                  </a:lnTo>
                  <a:lnTo>
                    <a:pt x="95155" y="1162431"/>
                  </a:lnTo>
                  <a:lnTo>
                    <a:pt x="95155" y="939070"/>
                  </a:lnTo>
                  <a:lnTo>
                    <a:pt x="156210" y="878014"/>
                  </a:lnTo>
                  <a:lnTo>
                    <a:pt x="156210" y="839534"/>
                  </a:lnTo>
                  <a:lnTo>
                    <a:pt x="317659" y="678085"/>
                  </a:lnTo>
                  <a:cubicBezTo>
                    <a:pt x="320897" y="680466"/>
                    <a:pt x="324898" y="681800"/>
                    <a:pt x="329184" y="681800"/>
                  </a:cubicBezTo>
                  <a:cubicBezTo>
                    <a:pt x="340423" y="681800"/>
                    <a:pt x="349568" y="672655"/>
                    <a:pt x="349568" y="661511"/>
                  </a:cubicBezTo>
                  <a:cubicBezTo>
                    <a:pt x="349568" y="650272"/>
                    <a:pt x="340423" y="641128"/>
                    <a:pt x="329184" y="641128"/>
                  </a:cubicBezTo>
                  <a:cubicBezTo>
                    <a:pt x="318040" y="641128"/>
                    <a:pt x="308896" y="650272"/>
                    <a:pt x="308896" y="661511"/>
                  </a:cubicBezTo>
                  <a:cubicBezTo>
                    <a:pt x="308896" y="665797"/>
                    <a:pt x="310229" y="669798"/>
                    <a:pt x="312611" y="673037"/>
                  </a:cubicBezTo>
                  <a:lnTo>
                    <a:pt x="267843" y="717804"/>
                  </a:lnTo>
                  <a:lnTo>
                    <a:pt x="267843" y="635413"/>
                  </a:lnTo>
                  <a:lnTo>
                    <a:pt x="370999" y="532257"/>
                  </a:lnTo>
                  <a:lnTo>
                    <a:pt x="370999" y="273844"/>
                  </a:lnTo>
                  <a:lnTo>
                    <a:pt x="319183" y="222028"/>
                  </a:lnTo>
                  <a:lnTo>
                    <a:pt x="319183" y="0"/>
                  </a:lnTo>
                  <a:lnTo>
                    <a:pt x="312039" y="0"/>
                  </a:lnTo>
                  <a:lnTo>
                    <a:pt x="312039" y="503777"/>
                  </a:lnTo>
                  <a:lnTo>
                    <a:pt x="16669" y="799147"/>
                  </a:lnTo>
                  <a:lnTo>
                    <a:pt x="16669" y="1479995"/>
                  </a:lnTo>
                  <a:cubicBezTo>
                    <a:pt x="7144" y="1481709"/>
                    <a:pt x="0" y="1490091"/>
                    <a:pt x="0" y="1500092"/>
                  </a:cubicBezTo>
                  <a:cubicBezTo>
                    <a:pt x="0" y="1511237"/>
                    <a:pt x="9049" y="1520381"/>
                    <a:pt x="20288" y="1520381"/>
                  </a:cubicBezTo>
                  <a:cubicBezTo>
                    <a:pt x="31528" y="1520381"/>
                    <a:pt x="40577" y="1511237"/>
                    <a:pt x="40577" y="1500092"/>
                  </a:cubicBezTo>
                  <a:cubicBezTo>
                    <a:pt x="40577" y="1490091"/>
                    <a:pt x="33338" y="1481709"/>
                    <a:pt x="23813" y="1479995"/>
                  </a:cubicBezTo>
                  <a:lnTo>
                    <a:pt x="23813" y="802100"/>
                  </a:lnTo>
                  <a:lnTo>
                    <a:pt x="319183" y="506730"/>
                  </a:lnTo>
                  <a:lnTo>
                    <a:pt x="319183" y="232124"/>
                  </a:lnTo>
                  <a:lnTo>
                    <a:pt x="363855" y="276796"/>
                  </a:lnTo>
                  <a:lnTo>
                    <a:pt x="363855" y="529304"/>
                  </a:lnTo>
                  <a:lnTo>
                    <a:pt x="260699" y="632460"/>
                  </a:lnTo>
                  <a:lnTo>
                    <a:pt x="260699" y="724948"/>
                  </a:lnTo>
                  <a:lnTo>
                    <a:pt x="260699" y="724948"/>
                  </a:lnTo>
                  <a:lnTo>
                    <a:pt x="149066" y="836485"/>
                  </a:lnTo>
                  <a:lnTo>
                    <a:pt x="149066" y="874967"/>
                  </a:lnTo>
                  <a:lnTo>
                    <a:pt x="95155" y="928973"/>
                  </a:lnTo>
                  <a:lnTo>
                    <a:pt x="95155" y="821341"/>
                  </a:lnTo>
                  <a:lnTo>
                    <a:pt x="178498" y="738092"/>
                  </a:lnTo>
                  <a:cubicBezTo>
                    <a:pt x="181737" y="740473"/>
                    <a:pt x="185738" y="741807"/>
                    <a:pt x="190024" y="741807"/>
                  </a:cubicBezTo>
                  <a:cubicBezTo>
                    <a:pt x="201263" y="741807"/>
                    <a:pt x="210312" y="732663"/>
                    <a:pt x="210312" y="721423"/>
                  </a:cubicBezTo>
                  <a:cubicBezTo>
                    <a:pt x="210312" y="710279"/>
                    <a:pt x="201263" y="701135"/>
                    <a:pt x="190024" y="701135"/>
                  </a:cubicBezTo>
                  <a:cubicBezTo>
                    <a:pt x="178784" y="701135"/>
                    <a:pt x="169736" y="710279"/>
                    <a:pt x="169736" y="721423"/>
                  </a:cubicBezTo>
                  <a:cubicBezTo>
                    <a:pt x="169736" y="725805"/>
                    <a:pt x="171069" y="729805"/>
                    <a:pt x="173355" y="733044"/>
                  </a:cubicBezTo>
                  <a:lnTo>
                    <a:pt x="88011" y="818388"/>
                  </a:lnTo>
                  <a:lnTo>
                    <a:pt x="88011" y="1165384"/>
                  </a:lnTo>
                  <a:lnTo>
                    <a:pt x="151352" y="1228820"/>
                  </a:lnTo>
                  <a:lnTo>
                    <a:pt x="151352" y="1521905"/>
                  </a:lnTo>
                  <a:cubicBezTo>
                    <a:pt x="141732" y="1523524"/>
                    <a:pt x="134493" y="1531906"/>
                    <a:pt x="134493" y="1541907"/>
                  </a:cubicBezTo>
                  <a:cubicBezTo>
                    <a:pt x="134493" y="1553147"/>
                    <a:pt x="143542" y="1562195"/>
                    <a:pt x="154781" y="1562195"/>
                  </a:cubicBezTo>
                  <a:cubicBezTo>
                    <a:pt x="166021" y="1562195"/>
                    <a:pt x="175070" y="1553147"/>
                    <a:pt x="175070" y="1541907"/>
                  </a:cubicBezTo>
                  <a:cubicBezTo>
                    <a:pt x="175070" y="1532001"/>
                    <a:pt x="167926" y="1523714"/>
                    <a:pt x="158496" y="1521905"/>
                  </a:cubicBezTo>
                  <a:close/>
                  <a:moveTo>
                    <a:pt x="316039" y="661511"/>
                  </a:moveTo>
                  <a:cubicBezTo>
                    <a:pt x="316039" y="654177"/>
                    <a:pt x="321945" y="648272"/>
                    <a:pt x="329184" y="648272"/>
                  </a:cubicBezTo>
                  <a:cubicBezTo>
                    <a:pt x="336518" y="648272"/>
                    <a:pt x="342424" y="654177"/>
                    <a:pt x="342424" y="661511"/>
                  </a:cubicBezTo>
                  <a:cubicBezTo>
                    <a:pt x="342424" y="668750"/>
                    <a:pt x="336518" y="674656"/>
                    <a:pt x="329184" y="674656"/>
                  </a:cubicBezTo>
                  <a:cubicBezTo>
                    <a:pt x="326898" y="674656"/>
                    <a:pt x="324707" y="674084"/>
                    <a:pt x="322802" y="672941"/>
                  </a:cubicBezTo>
                  <a:cubicBezTo>
                    <a:pt x="320707" y="671798"/>
                    <a:pt x="318897" y="669988"/>
                    <a:pt x="317754" y="667893"/>
                  </a:cubicBezTo>
                  <a:cubicBezTo>
                    <a:pt x="316611" y="665988"/>
                    <a:pt x="316039" y="663797"/>
                    <a:pt x="316039" y="661511"/>
                  </a:cubicBezTo>
                  <a:close/>
                  <a:moveTo>
                    <a:pt x="33433" y="1500092"/>
                  </a:moveTo>
                  <a:cubicBezTo>
                    <a:pt x="33433" y="1507331"/>
                    <a:pt x="27527" y="1513237"/>
                    <a:pt x="20288" y="1513237"/>
                  </a:cubicBezTo>
                  <a:cubicBezTo>
                    <a:pt x="13049" y="1513237"/>
                    <a:pt x="7144" y="1507331"/>
                    <a:pt x="7144" y="1500092"/>
                  </a:cubicBezTo>
                  <a:cubicBezTo>
                    <a:pt x="7144" y="1493996"/>
                    <a:pt x="11144" y="1488948"/>
                    <a:pt x="16669" y="1487424"/>
                  </a:cubicBezTo>
                  <a:cubicBezTo>
                    <a:pt x="17812" y="1487043"/>
                    <a:pt x="19050" y="1486853"/>
                    <a:pt x="20288" y="1486853"/>
                  </a:cubicBezTo>
                  <a:cubicBezTo>
                    <a:pt x="21527" y="1486853"/>
                    <a:pt x="22670" y="1487043"/>
                    <a:pt x="23813" y="1487424"/>
                  </a:cubicBezTo>
                  <a:cubicBezTo>
                    <a:pt x="29337" y="1488853"/>
                    <a:pt x="33433" y="1493996"/>
                    <a:pt x="33433" y="1500092"/>
                  </a:cubicBezTo>
                  <a:close/>
                  <a:moveTo>
                    <a:pt x="176879" y="721423"/>
                  </a:moveTo>
                  <a:cubicBezTo>
                    <a:pt x="176879" y="714184"/>
                    <a:pt x="182785" y="708279"/>
                    <a:pt x="190024" y="708279"/>
                  </a:cubicBezTo>
                  <a:cubicBezTo>
                    <a:pt x="197263" y="708279"/>
                    <a:pt x="203168" y="714184"/>
                    <a:pt x="203168" y="721423"/>
                  </a:cubicBezTo>
                  <a:cubicBezTo>
                    <a:pt x="203168" y="728758"/>
                    <a:pt x="197263" y="734663"/>
                    <a:pt x="190024" y="734663"/>
                  </a:cubicBezTo>
                  <a:cubicBezTo>
                    <a:pt x="187738" y="734663"/>
                    <a:pt x="185547" y="734092"/>
                    <a:pt x="183642" y="732949"/>
                  </a:cubicBezTo>
                  <a:cubicBezTo>
                    <a:pt x="181546" y="731806"/>
                    <a:pt x="179737" y="730091"/>
                    <a:pt x="178594" y="727901"/>
                  </a:cubicBezTo>
                  <a:cubicBezTo>
                    <a:pt x="177451" y="725996"/>
                    <a:pt x="176879" y="723805"/>
                    <a:pt x="176879" y="721423"/>
                  </a:cubicBezTo>
                  <a:close/>
                  <a:moveTo>
                    <a:pt x="154781" y="1555052"/>
                  </a:moveTo>
                  <a:cubicBezTo>
                    <a:pt x="147542" y="1555052"/>
                    <a:pt x="141637" y="1549146"/>
                    <a:pt x="141637" y="1541907"/>
                  </a:cubicBezTo>
                  <a:cubicBezTo>
                    <a:pt x="141637" y="1535811"/>
                    <a:pt x="145733" y="1530763"/>
                    <a:pt x="151352" y="1529239"/>
                  </a:cubicBezTo>
                  <a:cubicBezTo>
                    <a:pt x="152495" y="1528953"/>
                    <a:pt x="153638" y="1528763"/>
                    <a:pt x="154781" y="1528763"/>
                  </a:cubicBezTo>
                  <a:cubicBezTo>
                    <a:pt x="156115" y="1528763"/>
                    <a:pt x="157353" y="1528953"/>
                    <a:pt x="158496" y="1529334"/>
                  </a:cubicBezTo>
                  <a:cubicBezTo>
                    <a:pt x="163925" y="1530953"/>
                    <a:pt x="167926" y="1536002"/>
                    <a:pt x="167926" y="1541907"/>
                  </a:cubicBezTo>
                  <a:cubicBezTo>
                    <a:pt x="167926" y="1549146"/>
                    <a:pt x="162020" y="1555052"/>
                    <a:pt x="154781" y="1555052"/>
                  </a:cubicBezTo>
                  <a:close/>
                </a:path>
              </a:pathLst>
            </a:custGeom>
            <a:solidFill>
              <a:schemeClr val="accent1"/>
            </a:solidFill>
            <a:ln>
              <a:noFill/>
            </a:ln>
            <a:effectLst>
              <a:outerShdw blurRad="200025" rotWithShape="0" algn="bl" dir="5400000" dist="19050">
                <a:schemeClr val="accent1">
                  <a:alpha val="66670"/>
                </a:scheme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23" name="Google Shape;523;g2cf2d03ddae_0_693"/>
            <p:cNvSpPr/>
            <p:nvPr/>
          </p:nvSpPr>
          <p:spPr>
            <a:xfrm>
              <a:off x="7666005" y="3837621"/>
              <a:ext cx="75628" cy="444531"/>
            </a:xfrm>
            <a:custGeom>
              <a:rect b="b" l="l" r="r" t="t"/>
              <a:pathLst>
                <a:path extrusionOk="0" h="444531" w="75628">
                  <a:moveTo>
                    <a:pt x="58865" y="404146"/>
                  </a:moveTo>
                  <a:lnTo>
                    <a:pt x="58865" y="53816"/>
                  </a:lnTo>
                  <a:lnTo>
                    <a:pt x="30861" y="25813"/>
                  </a:lnTo>
                  <a:cubicBezTo>
                    <a:pt x="32576" y="23241"/>
                    <a:pt x="33528" y="20098"/>
                    <a:pt x="33528" y="16764"/>
                  </a:cubicBezTo>
                  <a:cubicBezTo>
                    <a:pt x="33528" y="7525"/>
                    <a:pt x="26003" y="0"/>
                    <a:pt x="16764" y="0"/>
                  </a:cubicBezTo>
                  <a:cubicBezTo>
                    <a:pt x="7525" y="0"/>
                    <a:pt x="0" y="7525"/>
                    <a:pt x="0" y="16764"/>
                  </a:cubicBezTo>
                  <a:cubicBezTo>
                    <a:pt x="0" y="26003"/>
                    <a:pt x="7525" y="33528"/>
                    <a:pt x="16764" y="33528"/>
                  </a:cubicBezTo>
                  <a:cubicBezTo>
                    <a:pt x="20098" y="33528"/>
                    <a:pt x="23146" y="32480"/>
                    <a:pt x="25813" y="30861"/>
                  </a:cubicBezTo>
                  <a:lnTo>
                    <a:pt x="25813" y="30861"/>
                  </a:lnTo>
                  <a:lnTo>
                    <a:pt x="51721" y="56769"/>
                  </a:lnTo>
                  <a:lnTo>
                    <a:pt x="51721" y="404146"/>
                  </a:lnTo>
                  <a:cubicBezTo>
                    <a:pt x="42196" y="405860"/>
                    <a:pt x="34957" y="414242"/>
                    <a:pt x="34957" y="424148"/>
                  </a:cubicBezTo>
                  <a:cubicBezTo>
                    <a:pt x="34957" y="435388"/>
                    <a:pt x="44101" y="444532"/>
                    <a:pt x="55341" y="444532"/>
                  </a:cubicBezTo>
                  <a:cubicBezTo>
                    <a:pt x="66485" y="444532"/>
                    <a:pt x="75629" y="435388"/>
                    <a:pt x="75629" y="424148"/>
                  </a:cubicBezTo>
                  <a:cubicBezTo>
                    <a:pt x="75629" y="414242"/>
                    <a:pt x="68294" y="405860"/>
                    <a:pt x="58865" y="404146"/>
                  </a:cubicBezTo>
                  <a:close/>
                  <a:moveTo>
                    <a:pt x="55341" y="437388"/>
                  </a:moveTo>
                  <a:cubicBezTo>
                    <a:pt x="48006" y="437388"/>
                    <a:pt x="42101" y="431483"/>
                    <a:pt x="42101" y="424148"/>
                  </a:cubicBezTo>
                  <a:cubicBezTo>
                    <a:pt x="42101" y="418147"/>
                    <a:pt x="46101" y="413099"/>
                    <a:pt x="51721" y="411575"/>
                  </a:cubicBezTo>
                  <a:cubicBezTo>
                    <a:pt x="52864" y="411194"/>
                    <a:pt x="54102" y="411004"/>
                    <a:pt x="55341" y="411004"/>
                  </a:cubicBezTo>
                  <a:cubicBezTo>
                    <a:pt x="56579" y="411004"/>
                    <a:pt x="57722" y="411194"/>
                    <a:pt x="58865" y="411575"/>
                  </a:cubicBezTo>
                  <a:cubicBezTo>
                    <a:pt x="64389" y="413004"/>
                    <a:pt x="68485" y="418147"/>
                    <a:pt x="68485" y="424148"/>
                  </a:cubicBezTo>
                  <a:cubicBezTo>
                    <a:pt x="68485" y="431483"/>
                    <a:pt x="62579" y="437388"/>
                    <a:pt x="55341" y="437388"/>
                  </a:cubicBezTo>
                  <a:close/>
                </a:path>
              </a:pathLst>
            </a:custGeom>
            <a:solidFill>
              <a:schemeClr val="accent1"/>
            </a:solidFill>
            <a:ln>
              <a:noFill/>
            </a:ln>
            <a:effectLst>
              <a:outerShdw blurRad="200025" rotWithShape="0" algn="bl" dir="5400000" dist="19050">
                <a:schemeClr val="accent1">
                  <a:alpha val="66670"/>
                </a:scheme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24" name="Google Shape;524;g2cf2d03ddae_0_693"/>
            <p:cNvSpPr/>
            <p:nvPr/>
          </p:nvSpPr>
          <p:spPr>
            <a:xfrm>
              <a:off x="7350442" y="3539870"/>
              <a:ext cx="240982" cy="701039"/>
            </a:xfrm>
            <a:custGeom>
              <a:rect b="b" l="l" r="r" t="t"/>
              <a:pathLst>
                <a:path extrusionOk="0" h="701039" w="240982">
                  <a:moveTo>
                    <a:pt x="227838" y="667893"/>
                  </a:moveTo>
                  <a:lnTo>
                    <a:pt x="227838" y="410146"/>
                  </a:lnTo>
                  <a:lnTo>
                    <a:pt x="160210" y="342519"/>
                  </a:lnTo>
                  <a:lnTo>
                    <a:pt x="160210" y="214503"/>
                  </a:lnTo>
                  <a:cubicBezTo>
                    <a:pt x="169545" y="212693"/>
                    <a:pt x="176689" y="204407"/>
                    <a:pt x="176689" y="194596"/>
                  </a:cubicBezTo>
                  <a:cubicBezTo>
                    <a:pt x="176689" y="183356"/>
                    <a:pt x="167545" y="174308"/>
                    <a:pt x="156400" y="174308"/>
                  </a:cubicBezTo>
                  <a:cubicBezTo>
                    <a:pt x="145161" y="174308"/>
                    <a:pt x="136017" y="183356"/>
                    <a:pt x="136017" y="194596"/>
                  </a:cubicBezTo>
                  <a:cubicBezTo>
                    <a:pt x="136017" y="204597"/>
                    <a:pt x="143446" y="212979"/>
                    <a:pt x="153067" y="214598"/>
                  </a:cubicBezTo>
                  <a:lnTo>
                    <a:pt x="153067" y="345472"/>
                  </a:lnTo>
                  <a:lnTo>
                    <a:pt x="220694" y="413099"/>
                  </a:lnTo>
                  <a:lnTo>
                    <a:pt x="220694" y="493681"/>
                  </a:lnTo>
                  <a:lnTo>
                    <a:pt x="103441" y="376428"/>
                  </a:lnTo>
                  <a:lnTo>
                    <a:pt x="103441" y="216122"/>
                  </a:lnTo>
                  <a:lnTo>
                    <a:pt x="23813" y="136493"/>
                  </a:lnTo>
                  <a:lnTo>
                    <a:pt x="23813" y="40291"/>
                  </a:lnTo>
                  <a:cubicBezTo>
                    <a:pt x="33242" y="38576"/>
                    <a:pt x="40576" y="30290"/>
                    <a:pt x="40576" y="20288"/>
                  </a:cubicBezTo>
                  <a:cubicBezTo>
                    <a:pt x="40576" y="9144"/>
                    <a:pt x="31432" y="0"/>
                    <a:pt x="20288" y="0"/>
                  </a:cubicBezTo>
                  <a:cubicBezTo>
                    <a:pt x="9049" y="0"/>
                    <a:pt x="0" y="9144"/>
                    <a:pt x="0" y="20288"/>
                  </a:cubicBezTo>
                  <a:cubicBezTo>
                    <a:pt x="0" y="30290"/>
                    <a:pt x="7144" y="38576"/>
                    <a:pt x="16669" y="40291"/>
                  </a:cubicBezTo>
                  <a:lnTo>
                    <a:pt x="16669" y="139446"/>
                  </a:lnTo>
                  <a:lnTo>
                    <a:pt x="96298" y="219075"/>
                  </a:lnTo>
                  <a:lnTo>
                    <a:pt x="96298" y="379381"/>
                  </a:lnTo>
                  <a:lnTo>
                    <a:pt x="220694" y="503777"/>
                  </a:lnTo>
                  <a:lnTo>
                    <a:pt x="220694" y="667893"/>
                  </a:lnTo>
                  <a:cubicBezTo>
                    <a:pt x="213169" y="669512"/>
                    <a:pt x="207454" y="676180"/>
                    <a:pt x="207454" y="684276"/>
                  </a:cubicBezTo>
                  <a:cubicBezTo>
                    <a:pt x="207454" y="693515"/>
                    <a:pt x="214979" y="701040"/>
                    <a:pt x="224218" y="701040"/>
                  </a:cubicBezTo>
                  <a:cubicBezTo>
                    <a:pt x="233458" y="701040"/>
                    <a:pt x="240982" y="693515"/>
                    <a:pt x="240982" y="684276"/>
                  </a:cubicBezTo>
                  <a:cubicBezTo>
                    <a:pt x="240887" y="676275"/>
                    <a:pt x="235267" y="669608"/>
                    <a:pt x="227838" y="667893"/>
                  </a:cubicBezTo>
                  <a:close/>
                  <a:moveTo>
                    <a:pt x="143161" y="194596"/>
                  </a:moveTo>
                  <a:cubicBezTo>
                    <a:pt x="143161" y="187357"/>
                    <a:pt x="149066" y="181451"/>
                    <a:pt x="156400" y="181451"/>
                  </a:cubicBezTo>
                  <a:cubicBezTo>
                    <a:pt x="163639" y="181451"/>
                    <a:pt x="169545" y="187357"/>
                    <a:pt x="169545" y="194596"/>
                  </a:cubicBezTo>
                  <a:cubicBezTo>
                    <a:pt x="169545" y="200501"/>
                    <a:pt x="165640" y="205550"/>
                    <a:pt x="160210" y="207074"/>
                  </a:cubicBezTo>
                  <a:cubicBezTo>
                    <a:pt x="158972" y="207550"/>
                    <a:pt x="157734" y="207740"/>
                    <a:pt x="156400" y="207740"/>
                  </a:cubicBezTo>
                  <a:cubicBezTo>
                    <a:pt x="155257" y="207740"/>
                    <a:pt x="154114" y="207550"/>
                    <a:pt x="153067" y="207264"/>
                  </a:cubicBezTo>
                  <a:cubicBezTo>
                    <a:pt x="147352" y="205835"/>
                    <a:pt x="143161" y="200692"/>
                    <a:pt x="143161" y="194596"/>
                  </a:cubicBezTo>
                  <a:close/>
                  <a:moveTo>
                    <a:pt x="7144" y="20288"/>
                  </a:moveTo>
                  <a:cubicBezTo>
                    <a:pt x="7144" y="13049"/>
                    <a:pt x="13049" y="7144"/>
                    <a:pt x="20288" y="7144"/>
                  </a:cubicBezTo>
                  <a:cubicBezTo>
                    <a:pt x="27527" y="7144"/>
                    <a:pt x="33433" y="13049"/>
                    <a:pt x="33433" y="20288"/>
                  </a:cubicBezTo>
                  <a:cubicBezTo>
                    <a:pt x="33433" y="26289"/>
                    <a:pt x="29337" y="31433"/>
                    <a:pt x="23813" y="32861"/>
                  </a:cubicBezTo>
                  <a:cubicBezTo>
                    <a:pt x="22669" y="33242"/>
                    <a:pt x="21526" y="33433"/>
                    <a:pt x="20288" y="33433"/>
                  </a:cubicBezTo>
                  <a:cubicBezTo>
                    <a:pt x="19050" y="33433"/>
                    <a:pt x="17812" y="33242"/>
                    <a:pt x="16669" y="32861"/>
                  </a:cubicBezTo>
                  <a:cubicBezTo>
                    <a:pt x="11144" y="31337"/>
                    <a:pt x="7144" y="26289"/>
                    <a:pt x="7144" y="20288"/>
                  </a:cubicBezTo>
                  <a:close/>
                </a:path>
              </a:pathLst>
            </a:custGeom>
            <a:solidFill>
              <a:schemeClr val="accent1"/>
            </a:solidFill>
            <a:ln>
              <a:noFill/>
            </a:ln>
            <a:effectLst>
              <a:outerShdw blurRad="200025" rotWithShape="0" algn="bl" dir="5400000" dist="19050">
                <a:schemeClr val="accent1">
                  <a:alpha val="66670"/>
                </a:scheme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25" name="Google Shape;525;g2cf2d03ddae_0_693"/>
            <p:cNvSpPr/>
            <p:nvPr/>
          </p:nvSpPr>
          <p:spPr>
            <a:xfrm>
              <a:off x="7557897" y="2823590"/>
              <a:ext cx="322706" cy="857440"/>
            </a:xfrm>
            <a:custGeom>
              <a:rect b="b" l="l" r="r" t="t"/>
              <a:pathLst>
                <a:path extrusionOk="0" h="857440" w="322706">
                  <a:moveTo>
                    <a:pt x="20098" y="824293"/>
                  </a:moveTo>
                  <a:lnTo>
                    <a:pt x="20098" y="561213"/>
                  </a:lnTo>
                  <a:lnTo>
                    <a:pt x="309563" y="271748"/>
                  </a:lnTo>
                  <a:lnTo>
                    <a:pt x="309563" y="33147"/>
                  </a:lnTo>
                  <a:cubicBezTo>
                    <a:pt x="317087" y="31528"/>
                    <a:pt x="322707" y="24860"/>
                    <a:pt x="322707" y="16764"/>
                  </a:cubicBezTo>
                  <a:cubicBezTo>
                    <a:pt x="322707" y="7525"/>
                    <a:pt x="315182" y="0"/>
                    <a:pt x="305943" y="0"/>
                  </a:cubicBezTo>
                  <a:cubicBezTo>
                    <a:pt x="296704" y="0"/>
                    <a:pt x="289179" y="7525"/>
                    <a:pt x="289179" y="16764"/>
                  </a:cubicBezTo>
                  <a:cubicBezTo>
                    <a:pt x="289179" y="24765"/>
                    <a:pt x="294799" y="31432"/>
                    <a:pt x="302323" y="33147"/>
                  </a:cubicBezTo>
                  <a:lnTo>
                    <a:pt x="302323" y="268796"/>
                  </a:lnTo>
                  <a:lnTo>
                    <a:pt x="12859" y="558260"/>
                  </a:lnTo>
                  <a:lnTo>
                    <a:pt x="12859" y="824389"/>
                  </a:lnTo>
                  <a:cubicBezTo>
                    <a:pt x="5524" y="826103"/>
                    <a:pt x="0" y="832771"/>
                    <a:pt x="0" y="840676"/>
                  </a:cubicBezTo>
                  <a:cubicBezTo>
                    <a:pt x="0" y="849916"/>
                    <a:pt x="7525" y="857441"/>
                    <a:pt x="16764" y="857441"/>
                  </a:cubicBezTo>
                  <a:cubicBezTo>
                    <a:pt x="26003" y="857441"/>
                    <a:pt x="33528" y="849916"/>
                    <a:pt x="33528" y="840676"/>
                  </a:cubicBezTo>
                  <a:cubicBezTo>
                    <a:pt x="33528" y="832580"/>
                    <a:pt x="27718" y="825818"/>
                    <a:pt x="20098" y="824293"/>
                  </a:cubicBezTo>
                  <a:close/>
                </a:path>
              </a:pathLst>
            </a:custGeom>
            <a:solidFill>
              <a:schemeClr val="accent1"/>
            </a:solidFill>
            <a:ln>
              <a:noFill/>
            </a:ln>
            <a:effectLst>
              <a:outerShdw blurRad="200025" rotWithShape="0" algn="bl" dir="5400000" dist="19050">
                <a:schemeClr val="accent1">
                  <a:alpha val="66670"/>
                </a:scheme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pic>
        <p:nvPicPr>
          <p:cNvPr id="526" name="Google Shape;526;g2cf2d03ddae_0_693"/>
          <p:cNvPicPr preferRelativeResize="0"/>
          <p:nvPr/>
        </p:nvPicPr>
        <p:blipFill>
          <a:blip r:embed="rId3">
            <a:alphaModFix/>
          </a:blip>
          <a:stretch>
            <a:fillRect/>
          </a:stretch>
        </p:blipFill>
        <p:spPr>
          <a:xfrm>
            <a:off x="805275" y="3083750"/>
            <a:ext cx="3743124" cy="1835226"/>
          </a:xfrm>
          <a:prstGeom prst="rect">
            <a:avLst/>
          </a:prstGeom>
          <a:noFill/>
          <a:ln>
            <a:noFill/>
          </a:ln>
        </p:spPr>
      </p:pic>
      <p:pic>
        <p:nvPicPr>
          <p:cNvPr id="527" name="Google Shape;527;g2cf2d03ddae_0_693"/>
          <p:cNvPicPr preferRelativeResize="0"/>
          <p:nvPr/>
        </p:nvPicPr>
        <p:blipFill>
          <a:blip r:embed="rId4">
            <a:alphaModFix/>
          </a:blip>
          <a:stretch>
            <a:fillRect/>
          </a:stretch>
        </p:blipFill>
        <p:spPr>
          <a:xfrm>
            <a:off x="5459509" y="2928699"/>
            <a:ext cx="1105659" cy="963398"/>
          </a:xfrm>
          <a:prstGeom prst="rect">
            <a:avLst/>
          </a:prstGeom>
          <a:noFill/>
          <a:ln>
            <a:noFill/>
          </a:ln>
        </p:spPr>
      </p:pic>
      <p:pic>
        <p:nvPicPr>
          <p:cNvPr id="528" name="Google Shape;528;g2cf2d03ddae_0_693"/>
          <p:cNvPicPr preferRelativeResize="0"/>
          <p:nvPr/>
        </p:nvPicPr>
        <p:blipFill>
          <a:blip r:embed="rId5">
            <a:alphaModFix/>
          </a:blip>
          <a:stretch>
            <a:fillRect/>
          </a:stretch>
        </p:blipFill>
        <p:spPr>
          <a:xfrm>
            <a:off x="5459500" y="3962444"/>
            <a:ext cx="1105663" cy="995631"/>
          </a:xfrm>
          <a:prstGeom prst="rect">
            <a:avLst/>
          </a:prstGeom>
          <a:noFill/>
          <a:ln>
            <a:noFill/>
          </a:ln>
        </p:spPr>
      </p:pic>
      <p:pic>
        <p:nvPicPr>
          <p:cNvPr id="529" name="Google Shape;529;g2cf2d03ddae_0_693"/>
          <p:cNvPicPr preferRelativeResize="0"/>
          <p:nvPr/>
        </p:nvPicPr>
        <p:blipFill>
          <a:blip r:embed="rId6">
            <a:alphaModFix/>
          </a:blip>
          <a:stretch>
            <a:fillRect/>
          </a:stretch>
        </p:blipFill>
        <p:spPr>
          <a:xfrm>
            <a:off x="6785520" y="2906713"/>
            <a:ext cx="1079975" cy="963397"/>
          </a:xfrm>
          <a:prstGeom prst="rect">
            <a:avLst/>
          </a:prstGeom>
          <a:noFill/>
          <a:ln>
            <a:noFill/>
          </a:ln>
        </p:spPr>
      </p:pic>
      <p:pic>
        <p:nvPicPr>
          <p:cNvPr id="530" name="Google Shape;530;g2cf2d03ddae_0_693"/>
          <p:cNvPicPr preferRelativeResize="0"/>
          <p:nvPr/>
        </p:nvPicPr>
        <p:blipFill>
          <a:blip r:embed="rId7">
            <a:alphaModFix/>
          </a:blip>
          <a:stretch>
            <a:fillRect/>
          </a:stretch>
        </p:blipFill>
        <p:spPr>
          <a:xfrm>
            <a:off x="6803449" y="3985939"/>
            <a:ext cx="1079976" cy="945433"/>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4" name="Shape 534"/>
        <p:cNvGrpSpPr/>
        <p:nvPr/>
      </p:nvGrpSpPr>
      <p:grpSpPr>
        <a:xfrm>
          <a:off x="0" y="0"/>
          <a:ext cx="0" cy="0"/>
          <a:chOff x="0" y="0"/>
          <a:chExt cx="0" cy="0"/>
        </a:xfrm>
      </p:grpSpPr>
      <p:sp>
        <p:nvSpPr>
          <p:cNvPr id="535" name="Google Shape;535;p13"/>
          <p:cNvSpPr txBox="1"/>
          <p:nvPr>
            <p:ph type="title"/>
          </p:nvPr>
        </p:nvSpPr>
        <p:spPr>
          <a:xfrm>
            <a:off x="280975" y="253200"/>
            <a:ext cx="3866400" cy="5727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3400"/>
              <a:buNone/>
            </a:pPr>
            <a:r>
              <a:rPr lang="en"/>
              <a:t>Face detection</a:t>
            </a:r>
            <a:endParaRPr/>
          </a:p>
        </p:txBody>
      </p:sp>
      <p:sp>
        <p:nvSpPr>
          <p:cNvPr id="536" name="Google Shape;536;p13"/>
          <p:cNvSpPr txBox="1"/>
          <p:nvPr>
            <p:ph idx="1" type="body"/>
          </p:nvPr>
        </p:nvSpPr>
        <p:spPr>
          <a:xfrm>
            <a:off x="1174600" y="1438250"/>
            <a:ext cx="5386500" cy="11982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SzPts val="1400"/>
              <a:buChar char="⏣"/>
            </a:pPr>
            <a:r>
              <a:rPr lang="en"/>
              <a:t>Haar Features</a:t>
            </a:r>
            <a:endParaRPr/>
          </a:p>
          <a:p>
            <a:pPr indent="-317500" lvl="0" marL="457200" rtl="0" algn="l">
              <a:lnSpc>
                <a:spcPct val="115000"/>
              </a:lnSpc>
              <a:spcBef>
                <a:spcPts val="0"/>
              </a:spcBef>
              <a:spcAft>
                <a:spcPts val="0"/>
              </a:spcAft>
              <a:buSzPts val="1400"/>
              <a:buChar char="⏣"/>
            </a:pPr>
            <a:r>
              <a:rPr lang="en"/>
              <a:t>Integral Image</a:t>
            </a:r>
            <a:endParaRPr/>
          </a:p>
          <a:p>
            <a:pPr indent="-317500" lvl="0" marL="457200" rtl="0" algn="l">
              <a:lnSpc>
                <a:spcPct val="115000"/>
              </a:lnSpc>
              <a:spcBef>
                <a:spcPts val="0"/>
              </a:spcBef>
              <a:spcAft>
                <a:spcPts val="0"/>
              </a:spcAft>
              <a:buSzPts val="1400"/>
              <a:buChar char="⏣"/>
            </a:pPr>
            <a:r>
              <a:rPr lang="en"/>
              <a:t>Cascade of Classifiers</a:t>
            </a:r>
            <a:endParaRPr/>
          </a:p>
          <a:p>
            <a:pPr indent="-317500" lvl="0" marL="457200" rtl="0" algn="l">
              <a:lnSpc>
                <a:spcPct val="115000"/>
              </a:lnSpc>
              <a:spcBef>
                <a:spcPts val="0"/>
              </a:spcBef>
              <a:spcAft>
                <a:spcPts val="0"/>
              </a:spcAft>
              <a:buSzPts val="1400"/>
              <a:buChar char="⏣"/>
            </a:pPr>
            <a:r>
              <a:rPr lang="en"/>
              <a:t>Sequential Filtering</a:t>
            </a:r>
            <a:endParaRPr/>
          </a:p>
          <a:p>
            <a:pPr indent="-317500" lvl="0" marL="457200" rtl="0" algn="l">
              <a:lnSpc>
                <a:spcPct val="115000"/>
              </a:lnSpc>
              <a:spcBef>
                <a:spcPts val="0"/>
              </a:spcBef>
              <a:spcAft>
                <a:spcPts val="0"/>
              </a:spcAft>
              <a:buSzPts val="1400"/>
              <a:buChar char="⏣"/>
            </a:pPr>
            <a:r>
              <a:rPr lang="en"/>
              <a:t>Scale and Rotation Invariance</a:t>
            </a:r>
            <a:endParaRPr/>
          </a:p>
        </p:txBody>
      </p:sp>
      <p:grpSp>
        <p:nvGrpSpPr>
          <p:cNvPr id="537" name="Google Shape;537;p13"/>
          <p:cNvGrpSpPr/>
          <p:nvPr/>
        </p:nvGrpSpPr>
        <p:grpSpPr>
          <a:xfrm rot="5400000">
            <a:off x="7195531" y="-1177233"/>
            <a:ext cx="2029371" cy="4383847"/>
            <a:chOff x="7350442" y="2608992"/>
            <a:chExt cx="777239" cy="1673160"/>
          </a:xfrm>
        </p:grpSpPr>
        <p:sp>
          <p:nvSpPr>
            <p:cNvPr id="538" name="Google Shape;538;p13"/>
            <p:cNvSpPr/>
            <p:nvPr/>
          </p:nvSpPr>
          <p:spPr>
            <a:xfrm>
              <a:off x="7486745" y="2608992"/>
              <a:ext cx="300894" cy="898874"/>
            </a:xfrm>
            <a:custGeom>
              <a:rect b="b" l="l" r="r" t="t"/>
              <a:pathLst>
                <a:path extrusionOk="0" h="898874" w="300894">
                  <a:moveTo>
                    <a:pt x="16764" y="858488"/>
                  </a:moveTo>
                  <a:cubicBezTo>
                    <a:pt x="7334" y="860203"/>
                    <a:pt x="0" y="868585"/>
                    <a:pt x="0" y="878491"/>
                  </a:cubicBezTo>
                  <a:cubicBezTo>
                    <a:pt x="0" y="889730"/>
                    <a:pt x="9144" y="898874"/>
                    <a:pt x="20288" y="898874"/>
                  </a:cubicBezTo>
                  <a:cubicBezTo>
                    <a:pt x="31528" y="898874"/>
                    <a:pt x="40672" y="889730"/>
                    <a:pt x="40672" y="878491"/>
                  </a:cubicBezTo>
                  <a:cubicBezTo>
                    <a:pt x="40672" y="868585"/>
                    <a:pt x="33433" y="860203"/>
                    <a:pt x="23908" y="858488"/>
                  </a:cubicBezTo>
                  <a:lnTo>
                    <a:pt x="23908" y="733997"/>
                  </a:lnTo>
                  <a:lnTo>
                    <a:pt x="300895" y="457009"/>
                  </a:lnTo>
                  <a:lnTo>
                    <a:pt x="300895" y="0"/>
                  </a:lnTo>
                  <a:lnTo>
                    <a:pt x="293751" y="0"/>
                  </a:lnTo>
                  <a:lnTo>
                    <a:pt x="293751" y="454057"/>
                  </a:lnTo>
                  <a:lnTo>
                    <a:pt x="16764" y="731044"/>
                  </a:lnTo>
                  <a:lnTo>
                    <a:pt x="16764" y="858488"/>
                  </a:lnTo>
                  <a:close/>
                  <a:moveTo>
                    <a:pt x="33528" y="878491"/>
                  </a:moveTo>
                  <a:cubicBezTo>
                    <a:pt x="33528" y="885825"/>
                    <a:pt x="27622" y="891730"/>
                    <a:pt x="20288" y="891730"/>
                  </a:cubicBezTo>
                  <a:cubicBezTo>
                    <a:pt x="13049" y="891730"/>
                    <a:pt x="7144" y="885825"/>
                    <a:pt x="7144" y="878491"/>
                  </a:cubicBezTo>
                  <a:cubicBezTo>
                    <a:pt x="7144" y="872490"/>
                    <a:pt x="11239" y="867347"/>
                    <a:pt x="16764" y="865918"/>
                  </a:cubicBezTo>
                  <a:cubicBezTo>
                    <a:pt x="17907" y="865537"/>
                    <a:pt x="19050" y="865346"/>
                    <a:pt x="20288" y="865346"/>
                  </a:cubicBezTo>
                  <a:cubicBezTo>
                    <a:pt x="21526" y="865346"/>
                    <a:pt x="22765" y="865537"/>
                    <a:pt x="23908" y="865918"/>
                  </a:cubicBezTo>
                  <a:cubicBezTo>
                    <a:pt x="29527" y="867442"/>
                    <a:pt x="33528" y="872490"/>
                    <a:pt x="33528" y="878491"/>
                  </a:cubicBezTo>
                  <a:close/>
                </a:path>
              </a:pathLst>
            </a:custGeom>
            <a:solidFill>
              <a:schemeClr val="accent1"/>
            </a:solidFill>
            <a:ln>
              <a:noFill/>
            </a:ln>
            <a:effectLst>
              <a:outerShdw blurRad="200025" rotWithShape="0" algn="bl" dir="5400000" dist="19050">
                <a:schemeClr val="accent1">
                  <a:alpha val="66666"/>
                </a:scheme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39" name="Google Shape;539;p13"/>
            <p:cNvSpPr/>
            <p:nvPr/>
          </p:nvSpPr>
          <p:spPr>
            <a:xfrm>
              <a:off x="7430357" y="3185731"/>
              <a:ext cx="149161" cy="440054"/>
            </a:xfrm>
            <a:custGeom>
              <a:rect b="b" l="l" r="r" t="t"/>
              <a:pathLst>
                <a:path extrusionOk="0" h="440054" w="149161">
                  <a:moveTo>
                    <a:pt x="123349" y="30861"/>
                  </a:moveTo>
                  <a:cubicBezTo>
                    <a:pt x="125921" y="32575"/>
                    <a:pt x="129064" y="33528"/>
                    <a:pt x="132397" y="33528"/>
                  </a:cubicBezTo>
                  <a:cubicBezTo>
                    <a:pt x="141637" y="33528"/>
                    <a:pt x="149162" y="26003"/>
                    <a:pt x="149162" y="16764"/>
                  </a:cubicBezTo>
                  <a:cubicBezTo>
                    <a:pt x="149162" y="7525"/>
                    <a:pt x="141637" y="0"/>
                    <a:pt x="132397" y="0"/>
                  </a:cubicBezTo>
                  <a:cubicBezTo>
                    <a:pt x="123158" y="0"/>
                    <a:pt x="115634" y="7525"/>
                    <a:pt x="115634" y="16764"/>
                  </a:cubicBezTo>
                  <a:cubicBezTo>
                    <a:pt x="115634" y="20098"/>
                    <a:pt x="116586" y="23146"/>
                    <a:pt x="118301" y="25813"/>
                  </a:cubicBezTo>
                  <a:lnTo>
                    <a:pt x="16764" y="127349"/>
                  </a:lnTo>
                  <a:lnTo>
                    <a:pt x="16764" y="399669"/>
                  </a:lnTo>
                  <a:cubicBezTo>
                    <a:pt x="7334" y="401384"/>
                    <a:pt x="0" y="409765"/>
                    <a:pt x="0" y="419671"/>
                  </a:cubicBezTo>
                  <a:cubicBezTo>
                    <a:pt x="0" y="430911"/>
                    <a:pt x="9144" y="440055"/>
                    <a:pt x="20288" y="440055"/>
                  </a:cubicBezTo>
                  <a:cubicBezTo>
                    <a:pt x="31528" y="440055"/>
                    <a:pt x="40672" y="430911"/>
                    <a:pt x="40672" y="419671"/>
                  </a:cubicBezTo>
                  <a:cubicBezTo>
                    <a:pt x="40672" y="409765"/>
                    <a:pt x="33433" y="401384"/>
                    <a:pt x="23908" y="399669"/>
                  </a:cubicBezTo>
                  <a:lnTo>
                    <a:pt x="23908" y="130302"/>
                  </a:lnTo>
                  <a:lnTo>
                    <a:pt x="123349" y="30861"/>
                  </a:lnTo>
                  <a:close/>
                  <a:moveTo>
                    <a:pt x="33623" y="419671"/>
                  </a:moveTo>
                  <a:cubicBezTo>
                    <a:pt x="33623" y="427006"/>
                    <a:pt x="27718" y="432911"/>
                    <a:pt x="20384" y="432911"/>
                  </a:cubicBezTo>
                  <a:cubicBezTo>
                    <a:pt x="13145" y="432911"/>
                    <a:pt x="7239" y="427006"/>
                    <a:pt x="7239" y="419671"/>
                  </a:cubicBezTo>
                  <a:cubicBezTo>
                    <a:pt x="7239" y="413671"/>
                    <a:pt x="11335" y="408527"/>
                    <a:pt x="16859" y="407098"/>
                  </a:cubicBezTo>
                  <a:cubicBezTo>
                    <a:pt x="18002" y="406717"/>
                    <a:pt x="19145" y="406527"/>
                    <a:pt x="20384" y="406527"/>
                  </a:cubicBezTo>
                  <a:cubicBezTo>
                    <a:pt x="21622" y="406527"/>
                    <a:pt x="22860" y="406717"/>
                    <a:pt x="24003" y="407098"/>
                  </a:cubicBezTo>
                  <a:cubicBezTo>
                    <a:pt x="29623" y="408622"/>
                    <a:pt x="33623" y="413671"/>
                    <a:pt x="33623" y="419671"/>
                  </a:cubicBezTo>
                  <a:close/>
                </a:path>
              </a:pathLst>
            </a:custGeom>
            <a:solidFill>
              <a:schemeClr val="accent1"/>
            </a:solidFill>
            <a:ln>
              <a:noFill/>
            </a:ln>
            <a:effectLst>
              <a:outerShdw blurRad="200025" rotWithShape="0" algn="bl" dir="5400000" dist="19050">
                <a:schemeClr val="accent1">
                  <a:alpha val="66666"/>
                </a:scheme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40" name="Google Shape;540;p13"/>
            <p:cNvSpPr/>
            <p:nvPr/>
          </p:nvSpPr>
          <p:spPr>
            <a:xfrm>
              <a:off x="7350442" y="2713767"/>
              <a:ext cx="389000" cy="777335"/>
            </a:xfrm>
            <a:custGeom>
              <a:rect b="b" l="l" r="r" t="t"/>
              <a:pathLst>
                <a:path extrusionOk="0" h="777335" w="389000">
                  <a:moveTo>
                    <a:pt x="297466" y="400812"/>
                  </a:moveTo>
                  <a:lnTo>
                    <a:pt x="188976" y="400812"/>
                  </a:lnTo>
                  <a:lnTo>
                    <a:pt x="16669" y="573024"/>
                  </a:lnTo>
                  <a:lnTo>
                    <a:pt x="16669" y="736949"/>
                  </a:lnTo>
                  <a:cubicBezTo>
                    <a:pt x="7144" y="738664"/>
                    <a:pt x="0" y="747046"/>
                    <a:pt x="0" y="757047"/>
                  </a:cubicBezTo>
                  <a:cubicBezTo>
                    <a:pt x="0" y="768191"/>
                    <a:pt x="9049" y="777335"/>
                    <a:pt x="20288" y="777335"/>
                  </a:cubicBezTo>
                  <a:cubicBezTo>
                    <a:pt x="31432" y="777335"/>
                    <a:pt x="40576" y="768191"/>
                    <a:pt x="40576" y="757047"/>
                  </a:cubicBezTo>
                  <a:cubicBezTo>
                    <a:pt x="40576" y="747046"/>
                    <a:pt x="33242" y="738664"/>
                    <a:pt x="23813" y="736949"/>
                  </a:cubicBezTo>
                  <a:lnTo>
                    <a:pt x="23813" y="575977"/>
                  </a:lnTo>
                  <a:lnTo>
                    <a:pt x="191929" y="407956"/>
                  </a:lnTo>
                  <a:lnTo>
                    <a:pt x="300418" y="407956"/>
                  </a:lnTo>
                  <a:lnTo>
                    <a:pt x="372237" y="336042"/>
                  </a:lnTo>
                  <a:lnTo>
                    <a:pt x="372237" y="40291"/>
                  </a:lnTo>
                  <a:cubicBezTo>
                    <a:pt x="381667" y="38576"/>
                    <a:pt x="389001" y="30289"/>
                    <a:pt x="389001" y="20288"/>
                  </a:cubicBezTo>
                  <a:cubicBezTo>
                    <a:pt x="389001" y="9049"/>
                    <a:pt x="379857" y="0"/>
                    <a:pt x="368713" y="0"/>
                  </a:cubicBezTo>
                  <a:cubicBezTo>
                    <a:pt x="357473" y="0"/>
                    <a:pt x="348329" y="9049"/>
                    <a:pt x="348329" y="20288"/>
                  </a:cubicBezTo>
                  <a:cubicBezTo>
                    <a:pt x="348329" y="30289"/>
                    <a:pt x="355568" y="38576"/>
                    <a:pt x="365093" y="40291"/>
                  </a:cubicBezTo>
                  <a:lnTo>
                    <a:pt x="365093" y="333089"/>
                  </a:lnTo>
                  <a:lnTo>
                    <a:pt x="297466" y="400812"/>
                  </a:lnTo>
                  <a:close/>
                  <a:moveTo>
                    <a:pt x="33433" y="757047"/>
                  </a:moveTo>
                  <a:cubicBezTo>
                    <a:pt x="33433" y="764286"/>
                    <a:pt x="27527" y="770192"/>
                    <a:pt x="20288" y="770192"/>
                  </a:cubicBezTo>
                  <a:cubicBezTo>
                    <a:pt x="13049" y="770192"/>
                    <a:pt x="7144" y="764286"/>
                    <a:pt x="7144" y="757047"/>
                  </a:cubicBezTo>
                  <a:cubicBezTo>
                    <a:pt x="7144" y="750951"/>
                    <a:pt x="11144" y="745903"/>
                    <a:pt x="16669" y="744379"/>
                  </a:cubicBezTo>
                  <a:cubicBezTo>
                    <a:pt x="17812" y="743998"/>
                    <a:pt x="19050" y="743807"/>
                    <a:pt x="20288" y="743807"/>
                  </a:cubicBezTo>
                  <a:cubicBezTo>
                    <a:pt x="21526" y="743807"/>
                    <a:pt x="22669" y="743998"/>
                    <a:pt x="23813" y="744379"/>
                  </a:cubicBezTo>
                  <a:cubicBezTo>
                    <a:pt x="29337" y="745808"/>
                    <a:pt x="33433" y="750951"/>
                    <a:pt x="33433" y="757047"/>
                  </a:cubicBezTo>
                  <a:close/>
                  <a:moveTo>
                    <a:pt x="355473" y="20288"/>
                  </a:moveTo>
                  <a:cubicBezTo>
                    <a:pt x="355473" y="13049"/>
                    <a:pt x="361379" y="7144"/>
                    <a:pt x="368713" y="7144"/>
                  </a:cubicBezTo>
                  <a:cubicBezTo>
                    <a:pt x="375952" y="7144"/>
                    <a:pt x="381857" y="13049"/>
                    <a:pt x="381857" y="20288"/>
                  </a:cubicBezTo>
                  <a:cubicBezTo>
                    <a:pt x="381857" y="26289"/>
                    <a:pt x="377761" y="31432"/>
                    <a:pt x="372237" y="32861"/>
                  </a:cubicBezTo>
                  <a:cubicBezTo>
                    <a:pt x="371094" y="33242"/>
                    <a:pt x="369951" y="33433"/>
                    <a:pt x="368713" y="33433"/>
                  </a:cubicBezTo>
                  <a:cubicBezTo>
                    <a:pt x="367474" y="33433"/>
                    <a:pt x="366236" y="33242"/>
                    <a:pt x="365093" y="32861"/>
                  </a:cubicBezTo>
                  <a:cubicBezTo>
                    <a:pt x="359473" y="31337"/>
                    <a:pt x="355473" y="26289"/>
                    <a:pt x="355473" y="20288"/>
                  </a:cubicBezTo>
                  <a:close/>
                </a:path>
              </a:pathLst>
            </a:custGeom>
            <a:solidFill>
              <a:schemeClr val="accent1"/>
            </a:solidFill>
            <a:ln>
              <a:noFill/>
            </a:ln>
            <a:effectLst>
              <a:outerShdw blurRad="200025" rotWithShape="0" algn="bl" dir="5400000" dist="19050">
                <a:schemeClr val="accent1">
                  <a:alpha val="66666"/>
                </a:scheme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41" name="Google Shape;541;p13"/>
            <p:cNvSpPr/>
            <p:nvPr/>
          </p:nvSpPr>
          <p:spPr>
            <a:xfrm>
              <a:off x="7860696" y="2608992"/>
              <a:ext cx="266985" cy="1341405"/>
            </a:xfrm>
            <a:custGeom>
              <a:rect b="b" l="l" r="r" t="t"/>
              <a:pathLst>
                <a:path extrusionOk="0" h="1341405" w="266985">
                  <a:moveTo>
                    <a:pt x="266986" y="744569"/>
                  </a:moveTo>
                  <a:lnTo>
                    <a:pt x="266986" y="0"/>
                  </a:lnTo>
                  <a:lnTo>
                    <a:pt x="259842" y="0"/>
                  </a:lnTo>
                  <a:lnTo>
                    <a:pt x="259842" y="741617"/>
                  </a:lnTo>
                  <a:lnTo>
                    <a:pt x="13145" y="988314"/>
                  </a:lnTo>
                  <a:lnTo>
                    <a:pt x="13145" y="1308259"/>
                  </a:lnTo>
                  <a:cubicBezTo>
                    <a:pt x="5620" y="1309878"/>
                    <a:pt x="0" y="1316546"/>
                    <a:pt x="0" y="1324642"/>
                  </a:cubicBezTo>
                  <a:cubicBezTo>
                    <a:pt x="0" y="1333881"/>
                    <a:pt x="7525" y="1341406"/>
                    <a:pt x="16764" y="1341406"/>
                  </a:cubicBezTo>
                  <a:cubicBezTo>
                    <a:pt x="26003" y="1341406"/>
                    <a:pt x="33528" y="1333881"/>
                    <a:pt x="33528" y="1324642"/>
                  </a:cubicBezTo>
                  <a:cubicBezTo>
                    <a:pt x="33528" y="1316641"/>
                    <a:pt x="27908" y="1309973"/>
                    <a:pt x="20384" y="1308259"/>
                  </a:cubicBezTo>
                  <a:lnTo>
                    <a:pt x="20384" y="991267"/>
                  </a:lnTo>
                  <a:lnTo>
                    <a:pt x="266986" y="744569"/>
                  </a:lnTo>
                  <a:close/>
                </a:path>
              </a:pathLst>
            </a:custGeom>
            <a:solidFill>
              <a:schemeClr val="accent1"/>
            </a:solidFill>
            <a:ln>
              <a:noFill/>
            </a:ln>
            <a:effectLst>
              <a:outerShdw blurRad="200025" rotWithShape="0" algn="bl" dir="5400000" dist="19050">
                <a:schemeClr val="accent1">
                  <a:alpha val="66666"/>
                </a:scheme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42" name="Google Shape;542;p13"/>
            <p:cNvSpPr/>
            <p:nvPr/>
          </p:nvSpPr>
          <p:spPr>
            <a:xfrm>
              <a:off x="7616094" y="2608992"/>
              <a:ext cx="370998" cy="1562195"/>
            </a:xfrm>
            <a:custGeom>
              <a:rect b="b" l="l" r="r" t="t"/>
              <a:pathLst>
                <a:path extrusionOk="0" h="1562195" w="370998">
                  <a:moveTo>
                    <a:pt x="158496" y="1521905"/>
                  </a:moveTo>
                  <a:lnTo>
                    <a:pt x="158496" y="1225868"/>
                  </a:lnTo>
                  <a:lnTo>
                    <a:pt x="95155" y="1162431"/>
                  </a:lnTo>
                  <a:lnTo>
                    <a:pt x="95155" y="939070"/>
                  </a:lnTo>
                  <a:lnTo>
                    <a:pt x="156210" y="878014"/>
                  </a:lnTo>
                  <a:lnTo>
                    <a:pt x="156210" y="839534"/>
                  </a:lnTo>
                  <a:lnTo>
                    <a:pt x="317659" y="678085"/>
                  </a:lnTo>
                  <a:cubicBezTo>
                    <a:pt x="320897" y="680466"/>
                    <a:pt x="324898" y="681800"/>
                    <a:pt x="329184" y="681800"/>
                  </a:cubicBezTo>
                  <a:cubicBezTo>
                    <a:pt x="340423" y="681800"/>
                    <a:pt x="349568" y="672655"/>
                    <a:pt x="349568" y="661511"/>
                  </a:cubicBezTo>
                  <a:cubicBezTo>
                    <a:pt x="349568" y="650272"/>
                    <a:pt x="340423" y="641128"/>
                    <a:pt x="329184" y="641128"/>
                  </a:cubicBezTo>
                  <a:cubicBezTo>
                    <a:pt x="318040" y="641128"/>
                    <a:pt x="308896" y="650272"/>
                    <a:pt x="308896" y="661511"/>
                  </a:cubicBezTo>
                  <a:cubicBezTo>
                    <a:pt x="308896" y="665797"/>
                    <a:pt x="310229" y="669798"/>
                    <a:pt x="312611" y="673037"/>
                  </a:cubicBezTo>
                  <a:lnTo>
                    <a:pt x="267843" y="717804"/>
                  </a:lnTo>
                  <a:lnTo>
                    <a:pt x="267843" y="635413"/>
                  </a:lnTo>
                  <a:lnTo>
                    <a:pt x="370999" y="532257"/>
                  </a:lnTo>
                  <a:lnTo>
                    <a:pt x="370999" y="273844"/>
                  </a:lnTo>
                  <a:lnTo>
                    <a:pt x="319183" y="222028"/>
                  </a:lnTo>
                  <a:lnTo>
                    <a:pt x="319183" y="0"/>
                  </a:lnTo>
                  <a:lnTo>
                    <a:pt x="312039" y="0"/>
                  </a:lnTo>
                  <a:lnTo>
                    <a:pt x="312039" y="503777"/>
                  </a:lnTo>
                  <a:lnTo>
                    <a:pt x="16669" y="799147"/>
                  </a:lnTo>
                  <a:lnTo>
                    <a:pt x="16669" y="1479995"/>
                  </a:lnTo>
                  <a:cubicBezTo>
                    <a:pt x="7144" y="1481709"/>
                    <a:pt x="0" y="1490091"/>
                    <a:pt x="0" y="1500092"/>
                  </a:cubicBezTo>
                  <a:cubicBezTo>
                    <a:pt x="0" y="1511237"/>
                    <a:pt x="9049" y="1520381"/>
                    <a:pt x="20288" y="1520381"/>
                  </a:cubicBezTo>
                  <a:cubicBezTo>
                    <a:pt x="31528" y="1520381"/>
                    <a:pt x="40577" y="1511237"/>
                    <a:pt x="40577" y="1500092"/>
                  </a:cubicBezTo>
                  <a:cubicBezTo>
                    <a:pt x="40577" y="1490091"/>
                    <a:pt x="33338" y="1481709"/>
                    <a:pt x="23813" y="1479995"/>
                  </a:cubicBezTo>
                  <a:lnTo>
                    <a:pt x="23813" y="802100"/>
                  </a:lnTo>
                  <a:lnTo>
                    <a:pt x="319183" y="506730"/>
                  </a:lnTo>
                  <a:lnTo>
                    <a:pt x="319183" y="232124"/>
                  </a:lnTo>
                  <a:lnTo>
                    <a:pt x="363855" y="276796"/>
                  </a:lnTo>
                  <a:lnTo>
                    <a:pt x="363855" y="529304"/>
                  </a:lnTo>
                  <a:lnTo>
                    <a:pt x="260699" y="632460"/>
                  </a:lnTo>
                  <a:lnTo>
                    <a:pt x="260699" y="724948"/>
                  </a:lnTo>
                  <a:lnTo>
                    <a:pt x="260699" y="724948"/>
                  </a:lnTo>
                  <a:lnTo>
                    <a:pt x="149066" y="836485"/>
                  </a:lnTo>
                  <a:lnTo>
                    <a:pt x="149066" y="874967"/>
                  </a:lnTo>
                  <a:lnTo>
                    <a:pt x="95155" y="928973"/>
                  </a:lnTo>
                  <a:lnTo>
                    <a:pt x="95155" y="821341"/>
                  </a:lnTo>
                  <a:lnTo>
                    <a:pt x="178498" y="738092"/>
                  </a:lnTo>
                  <a:cubicBezTo>
                    <a:pt x="181737" y="740473"/>
                    <a:pt x="185738" y="741807"/>
                    <a:pt x="190024" y="741807"/>
                  </a:cubicBezTo>
                  <a:cubicBezTo>
                    <a:pt x="201263" y="741807"/>
                    <a:pt x="210312" y="732663"/>
                    <a:pt x="210312" y="721423"/>
                  </a:cubicBezTo>
                  <a:cubicBezTo>
                    <a:pt x="210312" y="710279"/>
                    <a:pt x="201263" y="701135"/>
                    <a:pt x="190024" y="701135"/>
                  </a:cubicBezTo>
                  <a:cubicBezTo>
                    <a:pt x="178784" y="701135"/>
                    <a:pt x="169736" y="710279"/>
                    <a:pt x="169736" y="721423"/>
                  </a:cubicBezTo>
                  <a:cubicBezTo>
                    <a:pt x="169736" y="725805"/>
                    <a:pt x="171069" y="729805"/>
                    <a:pt x="173355" y="733044"/>
                  </a:cubicBezTo>
                  <a:lnTo>
                    <a:pt x="88011" y="818388"/>
                  </a:lnTo>
                  <a:lnTo>
                    <a:pt x="88011" y="1165384"/>
                  </a:lnTo>
                  <a:lnTo>
                    <a:pt x="151352" y="1228820"/>
                  </a:lnTo>
                  <a:lnTo>
                    <a:pt x="151352" y="1521905"/>
                  </a:lnTo>
                  <a:cubicBezTo>
                    <a:pt x="141732" y="1523524"/>
                    <a:pt x="134493" y="1531906"/>
                    <a:pt x="134493" y="1541907"/>
                  </a:cubicBezTo>
                  <a:cubicBezTo>
                    <a:pt x="134493" y="1553147"/>
                    <a:pt x="143542" y="1562195"/>
                    <a:pt x="154781" y="1562195"/>
                  </a:cubicBezTo>
                  <a:cubicBezTo>
                    <a:pt x="166021" y="1562195"/>
                    <a:pt x="175070" y="1553147"/>
                    <a:pt x="175070" y="1541907"/>
                  </a:cubicBezTo>
                  <a:cubicBezTo>
                    <a:pt x="175070" y="1532001"/>
                    <a:pt x="167926" y="1523714"/>
                    <a:pt x="158496" y="1521905"/>
                  </a:cubicBezTo>
                  <a:close/>
                  <a:moveTo>
                    <a:pt x="316039" y="661511"/>
                  </a:moveTo>
                  <a:cubicBezTo>
                    <a:pt x="316039" y="654177"/>
                    <a:pt x="321945" y="648272"/>
                    <a:pt x="329184" y="648272"/>
                  </a:cubicBezTo>
                  <a:cubicBezTo>
                    <a:pt x="336518" y="648272"/>
                    <a:pt x="342424" y="654177"/>
                    <a:pt x="342424" y="661511"/>
                  </a:cubicBezTo>
                  <a:cubicBezTo>
                    <a:pt x="342424" y="668750"/>
                    <a:pt x="336518" y="674656"/>
                    <a:pt x="329184" y="674656"/>
                  </a:cubicBezTo>
                  <a:cubicBezTo>
                    <a:pt x="326898" y="674656"/>
                    <a:pt x="324707" y="674084"/>
                    <a:pt x="322802" y="672941"/>
                  </a:cubicBezTo>
                  <a:cubicBezTo>
                    <a:pt x="320707" y="671798"/>
                    <a:pt x="318897" y="669988"/>
                    <a:pt x="317754" y="667893"/>
                  </a:cubicBezTo>
                  <a:cubicBezTo>
                    <a:pt x="316611" y="665988"/>
                    <a:pt x="316039" y="663797"/>
                    <a:pt x="316039" y="661511"/>
                  </a:cubicBezTo>
                  <a:close/>
                  <a:moveTo>
                    <a:pt x="33433" y="1500092"/>
                  </a:moveTo>
                  <a:cubicBezTo>
                    <a:pt x="33433" y="1507331"/>
                    <a:pt x="27527" y="1513237"/>
                    <a:pt x="20288" y="1513237"/>
                  </a:cubicBezTo>
                  <a:cubicBezTo>
                    <a:pt x="13049" y="1513237"/>
                    <a:pt x="7144" y="1507331"/>
                    <a:pt x="7144" y="1500092"/>
                  </a:cubicBezTo>
                  <a:cubicBezTo>
                    <a:pt x="7144" y="1493996"/>
                    <a:pt x="11144" y="1488948"/>
                    <a:pt x="16669" y="1487424"/>
                  </a:cubicBezTo>
                  <a:cubicBezTo>
                    <a:pt x="17812" y="1487043"/>
                    <a:pt x="19050" y="1486853"/>
                    <a:pt x="20288" y="1486853"/>
                  </a:cubicBezTo>
                  <a:cubicBezTo>
                    <a:pt x="21527" y="1486853"/>
                    <a:pt x="22670" y="1487043"/>
                    <a:pt x="23813" y="1487424"/>
                  </a:cubicBezTo>
                  <a:cubicBezTo>
                    <a:pt x="29337" y="1488853"/>
                    <a:pt x="33433" y="1493996"/>
                    <a:pt x="33433" y="1500092"/>
                  </a:cubicBezTo>
                  <a:close/>
                  <a:moveTo>
                    <a:pt x="176879" y="721423"/>
                  </a:moveTo>
                  <a:cubicBezTo>
                    <a:pt x="176879" y="714184"/>
                    <a:pt x="182785" y="708279"/>
                    <a:pt x="190024" y="708279"/>
                  </a:cubicBezTo>
                  <a:cubicBezTo>
                    <a:pt x="197263" y="708279"/>
                    <a:pt x="203168" y="714184"/>
                    <a:pt x="203168" y="721423"/>
                  </a:cubicBezTo>
                  <a:cubicBezTo>
                    <a:pt x="203168" y="728758"/>
                    <a:pt x="197263" y="734663"/>
                    <a:pt x="190024" y="734663"/>
                  </a:cubicBezTo>
                  <a:cubicBezTo>
                    <a:pt x="187738" y="734663"/>
                    <a:pt x="185547" y="734092"/>
                    <a:pt x="183642" y="732949"/>
                  </a:cubicBezTo>
                  <a:cubicBezTo>
                    <a:pt x="181546" y="731806"/>
                    <a:pt x="179737" y="730091"/>
                    <a:pt x="178594" y="727901"/>
                  </a:cubicBezTo>
                  <a:cubicBezTo>
                    <a:pt x="177451" y="725996"/>
                    <a:pt x="176879" y="723805"/>
                    <a:pt x="176879" y="721423"/>
                  </a:cubicBezTo>
                  <a:close/>
                  <a:moveTo>
                    <a:pt x="154781" y="1555052"/>
                  </a:moveTo>
                  <a:cubicBezTo>
                    <a:pt x="147542" y="1555052"/>
                    <a:pt x="141637" y="1549146"/>
                    <a:pt x="141637" y="1541907"/>
                  </a:cubicBezTo>
                  <a:cubicBezTo>
                    <a:pt x="141637" y="1535811"/>
                    <a:pt x="145733" y="1530763"/>
                    <a:pt x="151352" y="1529239"/>
                  </a:cubicBezTo>
                  <a:cubicBezTo>
                    <a:pt x="152495" y="1528953"/>
                    <a:pt x="153638" y="1528763"/>
                    <a:pt x="154781" y="1528763"/>
                  </a:cubicBezTo>
                  <a:cubicBezTo>
                    <a:pt x="156115" y="1528763"/>
                    <a:pt x="157353" y="1528953"/>
                    <a:pt x="158496" y="1529334"/>
                  </a:cubicBezTo>
                  <a:cubicBezTo>
                    <a:pt x="163925" y="1530953"/>
                    <a:pt x="167926" y="1536002"/>
                    <a:pt x="167926" y="1541907"/>
                  </a:cubicBezTo>
                  <a:cubicBezTo>
                    <a:pt x="167926" y="1549146"/>
                    <a:pt x="162020" y="1555052"/>
                    <a:pt x="154781" y="1555052"/>
                  </a:cubicBezTo>
                  <a:close/>
                </a:path>
              </a:pathLst>
            </a:custGeom>
            <a:solidFill>
              <a:schemeClr val="accent1"/>
            </a:solidFill>
            <a:ln>
              <a:noFill/>
            </a:ln>
            <a:effectLst>
              <a:outerShdw blurRad="200025" rotWithShape="0" algn="bl" dir="5400000" dist="19050">
                <a:schemeClr val="accent1">
                  <a:alpha val="66666"/>
                </a:scheme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43" name="Google Shape;543;p13"/>
            <p:cNvSpPr/>
            <p:nvPr/>
          </p:nvSpPr>
          <p:spPr>
            <a:xfrm>
              <a:off x="7666005" y="3837621"/>
              <a:ext cx="75628" cy="444531"/>
            </a:xfrm>
            <a:custGeom>
              <a:rect b="b" l="l" r="r" t="t"/>
              <a:pathLst>
                <a:path extrusionOk="0" h="444531" w="75628">
                  <a:moveTo>
                    <a:pt x="58865" y="404146"/>
                  </a:moveTo>
                  <a:lnTo>
                    <a:pt x="58865" y="53816"/>
                  </a:lnTo>
                  <a:lnTo>
                    <a:pt x="30861" y="25813"/>
                  </a:lnTo>
                  <a:cubicBezTo>
                    <a:pt x="32576" y="23241"/>
                    <a:pt x="33528" y="20098"/>
                    <a:pt x="33528" y="16764"/>
                  </a:cubicBezTo>
                  <a:cubicBezTo>
                    <a:pt x="33528" y="7525"/>
                    <a:pt x="26003" y="0"/>
                    <a:pt x="16764" y="0"/>
                  </a:cubicBezTo>
                  <a:cubicBezTo>
                    <a:pt x="7525" y="0"/>
                    <a:pt x="0" y="7525"/>
                    <a:pt x="0" y="16764"/>
                  </a:cubicBezTo>
                  <a:cubicBezTo>
                    <a:pt x="0" y="26003"/>
                    <a:pt x="7525" y="33528"/>
                    <a:pt x="16764" y="33528"/>
                  </a:cubicBezTo>
                  <a:cubicBezTo>
                    <a:pt x="20098" y="33528"/>
                    <a:pt x="23146" y="32480"/>
                    <a:pt x="25813" y="30861"/>
                  </a:cubicBezTo>
                  <a:lnTo>
                    <a:pt x="25813" y="30861"/>
                  </a:lnTo>
                  <a:lnTo>
                    <a:pt x="51721" y="56769"/>
                  </a:lnTo>
                  <a:lnTo>
                    <a:pt x="51721" y="404146"/>
                  </a:lnTo>
                  <a:cubicBezTo>
                    <a:pt x="42196" y="405860"/>
                    <a:pt x="34957" y="414242"/>
                    <a:pt x="34957" y="424148"/>
                  </a:cubicBezTo>
                  <a:cubicBezTo>
                    <a:pt x="34957" y="435388"/>
                    <a:pt x="44101" y="444532"/>
                    <a:pt x="55341" y="444532"/>
                  </a:cubicBezTo>
                  <a:cubicBezTo>
                    <a:pt x="66485" y="444532"/>
                    <a:pt x="75629" y="435388"/>
                    <a:pt x="75629" y="424148"/>
                  </a:cubicBezTo>
                  <a:cubicBezTo>
                    <a:pt x="75629" y="414242"/>
                    <a:pt x="68294" y="405860"/>
                    <a:pt x="58865" y="404146"/>
                  </a:cubicBezTo>
                  <a:close/>
                  <a:moveTo>
                    <a:pt x="55341" y="437388"/>
                  </a:moveTo>
                  <a:cubicBezTo>
                    <a:pt x="48006" y="437388"/>
                    <a:pt x="42101" y="431483"/>
                    <a:pt x="42101" y="424148"/>
                  </a:cubicBezTo>
                  <a:cubicBezTo>
                    <a:pt x="42101" y="418147"/>
                    <a:pt x="46101" y="413099"/>
                    <a:pt x="51721" y="411575"/>
                  </a:cubicBezTo>
                  <a:cubicBezTo>
                    <a:pt x="52864" y="411194"/>
                    <a:pt x="54102" y="411004"/>
                    <a:pt x="55341" y="411004"/>
                  </a:cubicBezTo>
                  <a:cubicBezTo>
                    <a:pt x="56579" y="411004"/>
                    <a:pt x="57722" y="411194"/>
                    <a:pt x="58865" y="411575"/>
                  </a:cubicBezTo>
                  <a:cubicBezTo>
                    <a:pt x="64389" y="413004"/>
                    <a:pt x="68485" y="418147"/>
                    <a:pt x="68485" y="424148"/>
                  </a:cubicBezTo>
                  <a:cubicBezTo>
                    <a:pt x="68485" y="431483"/>
                    <a:pt x="62579" y="437388"/>
                    <a:pt x="55341" y="437388"/>
                  </a:cubicBezTo>
                  <a:close/>
                </a:path>
              </a:pathLst>
            </a:custGeom>
            <a:solidFill>
              <a:schemeClr val="accent1"/>
            </a:solidFill>
            <a:ln>
              <a:noFill/>
            </a:ln>
            <a:effectLst>
              <a:outerShdw blurRad="200025" rotWithShape="0" algn="bl" dir="5400000" dist="19050">
                <a:schemeClr val="accent1">
                  <a:alpha val="66666"/>
                </a:scheme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44" name="Google Shape;544;p13"/>
            <p:cNvSpPr/>
            <p:nvPr/>
          </p:nvSpPr>
          <p:spPr>
            <a:xfrm>
              <a:off x="7350442" y="3539870"/>
              <a:ext cx="240982" cy="701039"/>
            </a:xfrm>
            <a:custGeom>
              <a:rect b="b" l="l" r="r" t="t"/>
              <a:pathLst>
                <a:path extrusionOk="0" h="701039" w="240982">
                  <a:moveTo>
                    <a:pt x="227838" y="667893"/>
                  </a:moveTo>
                  <a:lnTo>
                    <a:pt x="227838" y="410146"/>
                  </a:lnTo>
                  <a:lnTo>
                    <a:pt x="160210" y="342519"/>
                  </a:lnTo>
                  <a:lnTo>
                    <a:pt x="160210" y="214503"/>
                  </a:lnTo>
                  <a:cubicBezTo>
                    <a:pt x="169545" y="212693"/>
                    <a:pt x="176689" y="204407"/>
                    <a:pt x="176689" y="194596"/>
                  </a:cubicBezTo>
                  <a:cubicBezTo>
                    <a:pt x="176689" y="183356"/>
                    <a:pt x="167545" y="174308"/>
                    <a:pt x="156400" y="174308"/>
                  </a:cubicBezTo>
                  <a:cubicBezTo>
                    <a:pt x="145161" y="174308"/>
                    <a:pt x="136017" y="183356"/>
                    <a:pt x="136017" y="194596"/>
                  </a:cubicBezTo>
                  <a:cubicBezTo>
                    <a:pt x="136017" y="204597"/>
                    <a:pt x="143446" y="212979"/>
                    <a:pt x="153067" y="214598"/>
                  </a:cubicBezTo>
                  <a:lnTo>
                    <a:pt x="153067" y="345472"/>
                  </a:lnTo>
                  <a:lnTo>
                    <a:pt x="220694" y="413099"/>
                  </a:lnTo>
                  <a:lnTo>
                    <a:pt x="220694" y="493681"/>
                  </a:lnTo>
                  <a:lnTo>
                    <a:pt x="103441" y="376428"/>
                  </a:lnTo>
                  <a:lnTo>
                    <a:pt x="103441" y="216122"/>
                  </a:lnTo>
                  <a:lnTo>
                    <a:pt x="23813" y="136493"/>
                  </a:lnTo>
                  <a:lnTo>
                    <a:pt x="23813" y="40291"/>
                  </a:lnTo>
                  <a:cubicBezTo>
                    <a:pt x="33242" y="38576"/>
                    <a:pt x="40576" y="30290"/>
                    <a:pt x="40576" y="20288"/>
                  </a:cubicBezTo>
                  <a:cubicBezTo>
                    <a:pt x="40576" y="9144"/>
                    <a:pt x="31432" y="0"/>
                    <a:pt x="20288" y="0"/>
                  </a:cubicBezTo>
                  <a:cubicBezTo>
                    <a:pt x="9049" y="0"/>
                    <a:pt x="0" y="9144"/>
                    <a:pt x="0" y="20288"/>
                  </a:cubicBezTo>
                  <a:cubicBezTo>
                    <a:pt x="0" y="30290"/>
                    <a:pt x="7144" y="38576"/>
                    <a:pt x="16669" y="40291"/>
                  </a:cubicBezTo>
                  <a:lnTo>
                    <a:pt x="16669" y="139446"/>
                  </a:lnTo>
                  <a:lnTo>
                    <a:pt x="96298" y="219075"/>
                  </a:lnTo>
                  <a:lnTo>
                    <a:pt x="96298" y="379381"/>
                  </a:lnTo>
                  <a:lnTo>
                    <a:pt x="220694" y="503777"/>
                  </a:lnTo>
                  <a:lnTo>
                    <a:pt x="220694" y="667893"/>
                  </a:lnTo>
                  <a:cubicBezTo>
                    <a:pt x="213169" y="669512"/>
                    <a:pt x="207454" y="676180"/>
                    <a:pt x="207454" y="684276"/>
                  </a:cubicBezTo>
                  <a:cubicBezTo>
                    <a:pt x="207454" y="693515"/>
                    <a:pt x="214979" y="701040"/>
                    <a:pt x="224218" y="701040"/>
                  </a:cubicBezTo>
                  <a:cubicBezTo>
                    <a:pt x="233458" y="701040"/>
                    <a:pt x="240982" y="693515"/>
                    <a:pt x="240982" y="684276"/>
                  </a:cubicBezTo>
                  <a:cubicBezTo>
                    <a:pt x="240887" y="676275"/>
                    <a:pt x="235267" y="669608"/>
                    <a:pt x="227838" y="667893"/>
                  </a:cubicBezTo>
                  <a:close/>
                  <a:moveTo>
                    <a:pt x="143161" y="194596"/>
                  </a:moveTo>
                  <a:cubicBezTo>
                    <a:pt x="143161" y="187357"/>
                    <a:pt x="149066" y="181451"/>
                    <a:pt x="156400" y="181451"/>
                  </a:cubicBezTo>
                  <a:cubicBezTo>
                    <a:pt x="163639" y="181451"/>
                    <a:pt x="169545" y="187357"/>
                    <a:pt x="169545" y="194596"/>
                  </a:cubicBezTo>
                  <a:cubicBezTo>
                    <a:pt x="169545" y="200501"/>
                    <a:pt x="165640" y="205550"/>
                    <a:pt x="160210" y="207074"/>
                  </a:cubicBezTo>
                  <a:cubicBezTo>
                    <a:pt x="158972" y="207550"/>
                    <a:pt x="157734" y="207740"/>
                    <a:pt x="156400" y="207740"/>
                  </a:cubicBezTo>
                  <a:cubicBezTo>
                    <a:pt x="155257" y="207740"/>
                    <a:pt x="154114" y="207550"/>
                    <a:pt x="153067" y="207264"/>
                  </a:cubicBezTo>
                  <a:cubicBezTo>
                    <a:pt x="147352" y="205835"/>
                    <a:pt x="143161" y="200692"/>
                    <a:pt x="143161" y="194596"/>
                  </a:cubicBezTo>
                  <a:close/>
                  <a:moveTo>
                    <a:pt x="7144" y="20288"/>
                  </a:moveTo>
                  <a:cubicBezTo>
                    <a:pt x="7144" y="13049"/>
                    <a:pt x="13049" y="7144"/>
                    <a:pt x="20288" y="7144"/>
                  </a:cubicBezTo>
                  <a:cubicBezTo>
                    <a:pt x="27527" y="7144"/>
                    <a:pt x="33433" y="13049"/>
                    <a:pt x="33433" y="20288"/>
                  </a:cubicBezTo>
                  <a:cubicBezTo>
                    <a:pt x="33433" y="26289"/>
                    <a:pt x="29337" y="31433"/>
                    <a:pt x="23813" y="32861"/>
                  </a:cubicBezTo>
                  <a:cubicBezTo>
                    <a:pt x="22669" y="33242"/>
                    <a:pt x="21526" y="33433"/>
                    <a:pt x="20288" y="33433"/>
                  </a:cubicBezTo>
                  <a:cubicBezTo>
                    <a:pt x="19050" y="33433"/>
                    <a:pt x="17812" y="33242"/>
                    <a:pt x="16669" y="32861"/>
                  </a:cubicBezTo>
                  <a:cubicBezTo>
                    <a:pt x="11144" y="31337"/>
                    <a:pt x="7144" y="26289"/>
                    <a:pt x="7144" y="20288"/>
                  </a:cubicBezTo>
                  <a:close/>
                </a:path>
              </a:pathLst>
            </a:custGeom>
            <a:solidFill>
              <a:schemeClr val="accent1"/>
            </a:solidFill>
            <a:ln>
              <a:noFill/>
            </a:ln>
            <a:effectLst>
              <a:outerShdw blurRad="200025" rotWithShape="0" algn="bl" dir="5400000" dist="19050">
                <a:schemeClr val="accent1">
                  <a:alpha val="66666"/>
                </a:scheme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45" name="Google Shape;545;p13"/>
            <p:cNvSpPr/>
            <p:nvPr/>
          </p:nvSpPr>
          <p:spPr>
            <a:xfrm>
              <a:off x="7557897" y="2823590"/>
              <a:ext cx="322706" cy="857440"/>
            </a:xfrm>
            <a:custGeom>
              <a:rect b="b" l="l" r="r" t="t"/>
              <a:pathLst>
                <a:path extrusionOk="0" h="857440" w="322706">
                  <a:moveTo>
                    <a:pt x="20098" y="824293"/>
                  </a:moveTo>
                  <a:lnTo>
                    <a:pt x="20098" y="561213"/>
                  </a:lnTo>
                  <a:lnTo>
                    <a:pt x="309563" y="271748"/>
                  </a:lnTo>
                  <a:lnTo>
                    <a:pt x="309563" y="33147"/>
                  </a:lnTo>
                  <a:cubicBezTo>
                    <a:pt x="317087" y="31528"/>
                    <a:pt x="322707" y="24860"/>
                    <a:pt x="322707" y="16764"/>
                  </a:cubicBezTo>
                  <a:cubicBezTo>
                    <a:pt x="322707" y="7525"/>
                    <a:pt x="315182" y="0"/>
                    <a:pt x="305943" y="0"/>
                  </a:cubicBezTo>
                  <a:cubicBezTo>
                    <a:pt x="296704" y="0"/>
                    <a:pt x="289179" y="7525"/>
                    <a:pt x="289179" y="16764"/>
                  </a:cubicBezTo>
                  <a:cubicBezTo>
                    <a:pt x="289179" y="24765"/>
                    <a:pt x="294799" y="31432"/>
                    <a:pt x="302323" y="33147"/>
                  </a:cubicBezTo>
                  <a:lnTo>
                    <a:pt x="302323" y="268796"/>
                  </a:lnTo>
                  <a:lnTo>
                    <a:pt x="12859" y="558260"/>
                  </a:lnTo>
                  <a:lnTo>
                    <a:pt x="12859" y="824389"/>
                  </a:lnTo>
                  <a:cubicBezTo>
                    <a:pt x="5524" y="826103"/>
                    <a:pt x="0" y="832771"/>
                    <a:pt x="0" y="840676"/>
                  </a:cubicBezTo>
                  <a:cubicBezTo>
                    <a:pt x="0" y="849916"/>
                    <a:pt x="7525" y="857441"/>
                    <a:pt x="16764" y="857441"/>
                  </a:cubicBezTo>
                  <a:cubicBezTo>
                    <a:pt x="26003" y="857441"/>
                    <a:pt x="33528" y="849916"/>
                    <a:pt x="33528" y="840676"/>
                  </a:cubicBezTo>
                  <a:cubicBezTo>
                    <a:pt x="33528" y="832580"/>
                    <a:pt x="27718" y="825818"/>
                    <a:pt x="20098" y="824293"/>
                  </a:cubicBezTo>
                  <a:close/>
                </a:path>
              </a:pathLst>
            </a:custGeom>
            <a:solidFill>
              <a:schemeClr val="accent1"/>
            </a:solidFill>
            <a:ln>
              <a:noFill/>
            </a:ln>
            <a:effectLst>
              <a:outerShdw blurRad="200025" rotWithShape="0" algn="bl" dir="5400000" dist="19050">
                <a:schemeClr val="accent1">
                  <a:alpha val="66666"/>
                </a:scheme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546" name="Google Shape;546;p13"/>
          <p:cNvSpPr txBox="1"/>
          <p:nvPr>
            <p:ph type="title"/>
          </p:nvPr>
        </p:nvSpPr>
        <p:spPr>
          <a:xfrm>
            <a:off x="1174600" y="954475"/>
            <a:ext cx="3866400" cy="4314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3400"/>
              <a:buNone/>
            </a:pPr>
            <a:r>
              <a:rPr lang="en" sz="2500">
                <a:solidFill>
                  <a:schemeClr val="accent3"/>
                </a:solidFill>
              </a:rPr>
              <a:t>Haar cascade</a:t>
            </a:r>
            <a:endParaRPr sz="2500">
              <a:solidFill>
                <a:schemeClr val="accent3"/>
              </a:solidFill>
            </a:endParaRPr>
          </a:p>
        </p:txBody>
      </p:sp>
      <p:pic>
        <p:nvPicPr>
          <p:cNvPr id="547" name="Google Shape;547;p13"/>
          <p:cNvPicPr preferRelativeResize="0"/>
          <p:nvPr/>
        </p:nvPicPr>
        <p:blipFill rotWithShape="1">
          <a:blip r:embed="rId3">
            <a:alphaModFix/>
          </a:blip>
          <a:srcRect b="0" l="0" r="0" t="0"/>
          <a:stretch/>
        </p:blipFill>
        <p:spPr>
          <a:xfrm>
            <a:off x="968250" y="2788850"/>
            <a:ext cx="2491843" cy="2202250"/>
          </a:xfrm>
          <a:prstGeom prst="rect">
            <a:avLst/>
          </a:prstGeom>
          <a:noFill/>
          <a:ln>
            <a:noFill/>
          </a:ln>
        </p:spPr>
      </p:pic>
      <p:pic>
        <p:nvPicPr>
          <p:cNvPr id="548" name="Google Shape;548;p13"/>
          <p:cNvPicPr preferRelativeResize="0"/>
          <p:nvPr/>
        </p:nvPicPr>
        <p:blipFill rotWithShape="1">
          <a:blip r:embed="rId4">
            <a:alphaModFix/>
          </a:blip>
          <a:srcRect b="0" l="0" r="0" t="0"/>
          <a:stretch/>
        </p:blipFill>
        <p:spPr>
          <a:xfrm>
            <a:off x="4617801" y="2788850"/>
            <a:ext cx="2352500" cy="22022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grpSp>
        <p:nvGrpSpPr>
          <p:cNvPr id="229" name="Google Shape;229;g2cf2d03ddae_0_0"/>
          <p:cNvGrpSpPr/>
          <p:nvPr/>
        </p:nvGrpSpPr>
        <p:grpSpPr>
          <a:xfrm rot="5400000">
            <a:off x="6188955" y="-943504"/>
            <a:ext cx="1870192" cy="4040012"/>
            <a:chOff x="7350442" y="2608992"/>
            <a:chExt cx="777239" cy="1673160"/>
          </a:xfrm>
        </p:grpSpPr>
        <p:sp>
          <p:nvSpPr>
            <p:cNvPr id="230" name="Google Shape;230;g2cf2d03ddae_0_0"/>
            <p:cNvSpPr/>
            <p:nvPr/>
          </p:nvSpPr>
          <p:spPr>
            <a:xfrm>
              <a:off x="7486745" y="2608992"/>
              <a:ext cx="300894" cy="898874"/>
            </a:xfrm>
            <a:custGeom>
              <a:rect b="b" l="l" r="r" t="t"/>
              <a:pathLst>
                <a:path extrusionOk="0" h="898874" w="300894">
                  <a:moveTo>
                    <a:pt x="16764" y="858488"/>
                  </a:moveTo>
                  <a:cubicBezTo>
                    <a:pt x="7334" y="860203"/>
                    <a:pt x="0" y="868585"/>
                    <a:pt x="0" y="878491"/>
                  </a:cubicBezTo>
                  <a:cubicBezTo>
                    <a:pt x="0" y="889730"/>
                    <a:pt x="9144" y="898874"/>
                    <a:pt x="20288" y="898874"/>
                  </a:cubicBezTo>
                  <a:cubicBezTo>
                    <a:pt x="31528" y="898874"/>
                    <a:pt x="40672" y="889730"/>
                    <a:pt x="40672" y="878491"/>
                  </a:cubicBezTo>
                  <a:cubicBezTo>
                    <a:pt x="40672" y="868585"/>
                    <a:pt x="33433" y="860203"/>
                    <a:pt x="23908" y="858488"/>
                  </a:cubicBezTo>
                  <a:lnTo>
                    <a:pt x="23908" y="733997"/>
                  </a:lnTo>
                  <a:lnTo>
                    <a:pt x="300895" y="457009"/>
                  </a:lnTo>
                  <a:lnTo>
                    <a:pt x="300895" y="0"/>
                  </a:lnTo>
                  <a:lnTo>
                    <a:pt x="293751" y="0"/>
                  </a:lnTo>
                  <a:lnTo>
                    <a:pt x="293751" y="454057"/>
                  </a:lnTo>
                  <a:lnTo>
                    <a:pt x="16764" y="731044"/>
                  </a:lnTo>
                  <a:lnTo>
                    <a:pt x="16764" y="858488"/>
                  </a:lnTo>
                  <a:close/>
                  <a:moveTo>
                    <a:pt x="33528" y="878491"/>
                  </a:moveTo>
                  <a:cubicBezTo>
                    <a:pt x="33528" y="885825"/>
                    <a:pt x="27622" y="891730"/>
                    <a:pt x="20288" y="891730"/>
                  </a:cubicBezTo>
                  <a:cubicBezTo>
                    <a:pt x="13049" y="891730"/>
                    <a:pt x="7144" y="885825"/>
                    <a:pt x="7144" y="878491"/>
                  </a:cubicBezTo>
                  <a:cubicBezTo>
                    <a:pt x="7144" y="872490"/>
                    <a:pt x="11239" y="867347"/>
                    <a:pt x="16764" y="865918"/>
                  </a:cubicBezTo>
                  <a:cubicBezTo>
                    <a:pt x="17907" y="865537"/>
                    <a:pt x="19050" y="865346"/>
                    <a:pt x="20288" y="865346"/>
                  </a:cubicBezTo>
                  <a:cubicBezTo>
                    <a:pt x="21526" y="865346"/>
                    <a:pt x="22765" y="865537"/>
                    <a:pt x="23908" y="865918"/>
                  </a:cubicBezTo>
                  <a:cubicBezTo>
                    <a:pt x="29527" y="867442"/>
                    <a:pt x="33528" y="872490"/>
                    <a:pt x="33528" y="878491"/>
                  </a:cubicBezTo>
                  <a:close/>
                </a:path>
              </a:pathLst>
            </a:custGeom>
            <a:solidFill>
              <a:schemeClr val="accent1"/>
            </a:solidFill>
            <a:ln>
              <a:noFill/>
            </a:ln>
            <a:effectLst>
              <a:outerShdw blurRad="200025" rotWithShape="0" algn="bl" dir="5400000" dist="19050">
                <a:schemeClr val="accent1">
                  <a:alpha val="66670"/>
                </a:scheme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1" name="Google Shape;231;g2cf2d03ddae_0_0"/>
            <p:cNvSpPr/>
            <p:nvPr/>
          </p:nvSpPr>
          <p:spPr>
            <a:xfrm>
              <a:off x="7430357" y="3185731"/>
              <a:ext cx="149161" cy="440054"/>
            </a:xfrm>
            <a:custGeom>
              <a:rect b="b" l="l" r="r" t="t"/>
              <a:pathLst>
                <a:path extrusionOk="0" h="440054" w="149161">
                  <a:moveTo>
                    <a:pt x="123349" y="30861"/>
                  </a:moveTo>
                  <a:cubicBezTo>
                    <a:pt x="125921" y="32575"/>
                    <a:pt x="129064" y="33528"/>
                    <a:pt x="132397" y="33528"/>
                  </a:cubicBezTo>
                  <a:cubicBezTo>
                    <a:pt x="141637" y="33528"/>
                    <a:pt x="149162" y="26003"/>
                    <a:pt x="149162" y="16764"/>
                  </a:cubicBezTo>
                  <a:cubicBezTo>
                    <a:pt x="149162" y="7525"/>
                    <a:pt x="141637" y="0"/>
                    <a:pt x="132397" y="0"/>
                  </a:cubicBezTo>
                  <a:cubicBezTo>
                    <a:pt x="123158" y="0"/>
                    <a:pt x="115634" y="7525"/>
                    <a:pt x="115634" y="16764"/>
                  </a:cubicBezTo>
                  <a:cubicBezTo>
                    <a:pt x="115634" y="20098"/>
                    <a:pt x="116586" y="23146"/>
                    <a:pt x="118301" y="25813"/>
                  </a:cubicBezTo>
                  <a:lnTo>
                    <a:pt x="16764" y="127349"/>
                  </a:lnTo>
                  <a:lnTo>
                    <a:pt x="16764" y="399669"/>
                  </a:lnTo>
                  <a:cubicBezTo>
                    <a:pt x="7334" y="401384"/>
                    <a:pt x="0" y="409765"/>
                    <a:pt x="0" y="419671"/>
                  </a:cubicBezTo>
                  <a:cubicBezTo>
                    <a:pt x="0" y="430911"/>
                    <a:pt x="9144" y="440055"/>
                    <a:pt x="20288" y="440055"/>
                  </a:cubicBezTo>
                  <a:cubicBezTo>
                    <a:pt x="31528" y="440055"/>
                    <a:pt x="40672" y="430911"/>
                    <a:pt x="40672" y="419671"/>
                  </a:cubicBezTo>
                  <a:cubicBezTo>
                    <a:pt x="40672" y="409765"/>
                    <a:pt x="33433" y="401384"/>
                    <a:pt x="23908" y="399669"/>
                  </a:cubicBezTo>
                  <a:lnTo>
                    <a:pt x="23908" y="130302"/>
                  </a:lnTo>
                  <a:lnTo>
                    <a:pt x="123349" y="30861"/>
                  </a:lnTo>
                  <a:close/>
                  <a:moveTo>
                    <a:pt x="33623" y="419671"/>
                  </a:moveTo>
                  <a:cubicBezTo>
                    <a:pt x="33623" y="427006"/>
                    <a:pt x="27718" y="432911"/>
                    <a:pt x="20384" y="432911"/>
                  </a:cubicBezTo>
                  <a:cubicBezTo>
                    <a:pt x="13145" y="432911"/>
                    <a:pt x="7239" y="427006"/>
                    <a:pt x="7239" y="419671"/>
                  </a:cubicBezTo>
                  <a:cubicBezTo>
                    <a:pt x="7239" y="413671"/>
                    <a:pt x="11335" y="408527"/>
                    <a:pt x="16859" y="407098"/>
                  </a:cubicBezTo>
                  <a:cubicBezTo>
                    <a:pt x="18002" y="406717"/>
                    <a:pt x="19145" y="406527"/>
                    <a:pt x="20384" y="406527"/>
                  </a:cubicBezTo>
                  <a:cubicBezTo>
                    <a:pt x="21622" y="406527"/>
                    <a:pt x="22860" y="406717"/>
                    <a:pt x="24003" y="407098"/>
                  </a:cubicBezTo>
                  <a:cubicBezTo>
                    <a:pt x="29623" y="408622"/>
                    <a:pt x="33623" y="413671"/>
                    <a:pt x="33623" y="419671"/>
                  </a:cubicBezTo>
                  <a:close/>
                </a:path>
              </a:pathLst>
            </a:custGeom>
            <a:solidFill>
              <a:schemeClr val="accent1"/>
            </a:solidFill>
            <a:ln>
              <a:noFill/>
            </a:ln>
            <a:effectLst>
              <a:outerShdw blurRad="200025" rotWithShape="0" algn="bl" dir="5400000" dist="19050">
                <a:schemeClr val="accent1">
                  <a:alpha val="66670"/>
                </a:scheme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2" name="Google Shape;232;g2cf2d03ddae_0_0"/>
            <p:cNvSpPr/>
            <p:nvPr/>
          </p:nvSpPr>
          <p:spPr>
            <a:xfrm>
              <a:off x="7350442" y="2713767"/>
              <a:ext cx="389000" cy="777335"/>
            </a:xfrm>
            <a:custGeom>
              <a:rect b="b" l="l" r="r" t="t"/>
              <a:pathLst>
                <a:path extrusionOk="0" h="777335" w="389000">
                  <a:moveTo>
                    <a:pt x="297466" y="400812"/>
                  </a:moveTo>
                  <a:lnTo>
                    <a:pt x="188976" y="400812"/>
                  </a:lnTo>
                  <a:lnTo>
                    <a:pt x="16669" y="573024"/>
                  </a:lnTo>
                  <a:lnTo>
                    <a:pt x="16669" y="736949"/>
                  </a:lnTo>
                  <a:cubicBezTo>
                    <a:pt x="7144" y="738664"/>
                    <a:pt x="0" y="747046"/>
                    <a:pt x="0" y="757047"/>
                  </a:cubicBezTo>
                  <a:cubicBezTo>
                    <a:pt x="0" y="768191"/>
                    <a:pt x="9049" y="777335"/>
                    <a:pt x="20288" y="777335"/>
                  </a:cubicBezTo>
                  <a:cubicBezTo>
                    <a:pt x="31432" y="777335"/>
                    <a:pt x="40576" y="768191"/>
                    <a:pt x="40576" y="757047"/>
                  </a:cubicBezTo>
                  <a:cubicBezTo>
                    <a:pt x="40576" y="747046"/>
                    <a:pt x="33242" y="738664"/>
                    <a:pt x="23813" y="736949"/>
                  </a:cubicBezTo>
                  <a:lnTo>
                    <a:pt x="23813" y="575977"/>
                  </a:lnTo>
                  <a:lnTo>
                    <a:pt x="191929" y="407956"/>
                  </a:lnTo>
                  <a:lnTo>
                    <a:pt x="300418" y="407956"/>
                  </a:lnTo>
                  <a:lnTo>
                    <a:pt x="372237" y="336042"/>
                  </a:lnTo>
                  <a:lnTo>
                    <a:pt x="372237" y="40291"/>
                  </a:lnTo>
                  <a:cubicBezTo>
                    <a:pt x="381667" y="38576"/>
                    <a:pt x="389001" y="30289"/>
                    <a:pt x="389001" y="20288"/>
                  </a:cubicBezTo>
                  <a:cubicBezTo>
                    <a:pt x="389001" y="9049"/>
                    <a:pt x="379857" y="0"/>
                    <a:pt x="368713" y="0"/>
                  </a:cubicBezTo>
                  <a:cubicBezTo>
                    <a:pt x="357473" y="0"/>
                    <a:pt x="348329" y="9049"/>
                    <a:pt x="348329" y="20288"/>
                  </a:cubicBezTo>
                  <a:cubicBezTo>
                    <a:pt x="348329" y="30289"/>
                    <a:pt x="355568" y="38576"/>
                    <a:pt x="365093" y="40291"/>
                  </a:cubicBezTo>
                  <a:lnTo>
                    <a:pt x="365093" y="333089"/>
                  </a:lnTo>
                  <a:lnTo>
                    <a:pt x="297466" y="400812"/>
                  </a:lnTo>
                  <a:close/>
                  <a:moveTo>
                    <a:pt x="33433" y="757047"/>
                  </a:moveTo>
                  <a:cubicBezTo>
                    <a:pt x="33433" y="764286"/>
                    <a:pt x="27527" y="770192"/>
                    <a:pt x="20288" y="770192"/>
                  </a:cubicBezTo>
                  <a:cubicBezTo>
                    <a:pt x="13049" y="770192"/>
                    <a:pt x="7144" y="764286"/>
                    <a:pt x="7144" y="757047"/>
                  </a:cubicBezTo>
                  <a:cubicBezTo>
                    <a:pt x="7144" y="750951"/>
                    <a:pt x="11144" y="745903"/>
                    <a:pt x="16669" y="744379"/>
                  </a:cubicBezTo>
                  <a:cubicBezTo>
                    <a:pt x="17812" y="743998"/>
                    <a:pt x="19050" y="743807"/>
                    <a:pt x="20288" y="743807"/>
                  </a:cubicBezTo>
                  <a:cubicBezTo>
                    <a:pt x="21526" y="743807"/>
                    <a:pt x="22669" y="743998"/>
                    <a:pt x="23813" y="744379"/>
                  </a:cubicBezTo>
                  <a:cubicBezTo>
                    <a:pt x="29337" y="745808"/>
                    <a:pt x="33433" y="750951"/>
                    <a:pt x="33433" y="757047"/>
                  </a:cubicBezTo>
                  <a:close/>
                  <a:moveTo>
                    <a:pt x="355473" y="20288"/>
                  </a:moveTo>
                  <a:cubicBezTo>
                    <a:pt x="355473" y="13049"/>
                    <a:pt x="361379" y="7144"/>
                    <a:pt x="368713" y="7144"/>
                  </a:cubicBezTo>
                  <a:cubicBezTo>
                    <a:pt x="375952" y="7144"/>
                    <a:pt x="381857" y="13049"/>
                    <a:pt x="381857" y="20288"/>
                  </a:cubicBezTo>
                  <a:cubicBezTo>
                    <a:pt x="381857" y="26289"/>
                    <a:pt x="377761" y="31432"/>
                    <a:pt x="372237" y="32861"/>
                  </a:cubicBezTo>
                  <a:cubicBezTo>
                    <a:pt x="371094" y="33242"/>
                    <a:pt x="369951" y="33433"/>
                    <a:pt x="368713" y="33433"/>
                  </a:cubicBezTo>
                  <a:cubicBezTo>
                    <a:pt x="367474" y="33433"/>
                    <a:pt x="366236" y="33242"/>
                    <a:pt x="365093" y="32861"/>
                  </a:cubicBezTo>
                  <a:cubicBezTo>
                    <a:pt x="359473" y="31337"/>
                    <a:pt x="355473" y="26289"/>
                    <a:pt x="355473" y="20288"/>
                  </a:cubicBezTo>
                  <a:close/>
                </a:path>
              </a:pathLst>
            </a:custGeom>
            <a:solidFill>
              <a:schemeClr val="accent1"/>
            </a:solidFill>
            <a:ln>
              <a:noFill/>
            </a:ln>
            <a:effectLst>
              <a:outerShdw blurRad="200025" rotWithShape="0" algn="bl" dir="5400000" dist="19050">
                <a:schemeClr val="accent1">
                  <a:alpha val="66670"/>
                </a:scheme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3" name="Google Shape;233;g2cf2d03ddae_0_0"/>
            <p:cNvSpPr/>
            <p:nvPr/>
          </p:nvSpPr>
          <p:spPr>
            <a:xfrm>
              <a:off x="7860696" y="2608992"/>
              <a:ext cx="266985" cy="1341405"/>
            </a:xfrm>
            <a:custGeom>
              <a:rect b="b" l="l" r="r" t="t"/>
              <a:pathLst>
                <a:path extrusionOk="0" h="1341405" w="266985">
                  <a:moveTo>
                    <a:pt x="266986" y="744569"/>
                  </a:moveTo>
                  <a:lnTo>
                    <a:pt x="266986" y="0"/>
                  </a:lnTo>
                  <a:lnTo>
                    <a:pt x="259842" y="0"/>
                  </a:lnTo>
                  <a:lnTo>
                    <a:pt x="259842" y="741617"/>
                  </a:lnTo>
                  <a:lnTo>
                    <a:pt x="13145" y="988314"/>
                  </a:lnTo>
                  <a:lnTo>
                    <a:pt x="13145" y="1308259"/>
                  </a:lnTo>
                  <a:cubicBezTo>
                    <a:pt x="5620" y="1309878"/>
                    <a:pt x="0" y="1316546"/>
                    <a:pt x="0" y="1324642"/>
                  </a:cubicBezTo>
                  <a:cubicBezTo>
                    <a:pt x="0" y="1333881"/>
                    <a:pt x="7525" y="1341406"/>
                    <a:pt x="16764" y="1341406"/>
                  </a:cubicBezTo>
                  <a:cubicBezTo>
                    <a:pt x="26003" y="1341406"/>
                    <a:pt x="33528" y="1333881"/>
                    <a:pt x="33528" y="1324642"/>
                  </a:cubicBezTo>
                  <a:cubicBezTo>
                    <a:pt x="33528" y="1316641"/>
                    <a:pt x="27908" y="1309973"/>
                    <a:pt x="20384" y="1308259"/>
                  </a:cubicBezTo>
                  <a:lnTo>
                    <a:pt x="20384" y="991267"/>
                  </a:lnTo>
                  <a:lnTo>
                    <a:pt x="266986" y="744569"/>
                  </a:lnTo>
                  <a:close/>
                </a:path>
              </a:pathLst>
            </a:custGeom>
            <a:solidFill>
              <a:schemeClr val="accent1"/>
            </a:solidFill>
            <a:ln>
              <a:noFill/>
            </a:ln>
            <a:effectLst>
              <a:outerShdw blurRad="200025" rotWithShape="0" algn="bl" dir="5400000" dist="19050">
                <a:schemeClr val="accent1">
                  <a:alpha val="66670"/>
                </a:scheme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4" name="Google Shape;234;g2cf2d03ddae_0_0"/>
            <p:cNvSpPr/>
            <p:nvPr/>
          </p:nvSpPr>
          <p:spPr>
            <a:xfrm>
              <a:off x="7616094" y="2608992"/>
              <a:ext cx="370998" cy="1562195"/>
            </a:xfrm>
            <a:custGeom>
              <a:rect b="b" l="l" r="r" t="t"/>
              <a:pathLst>
                <a:path extrusionOk="0" h="1562195" w="370998">
                  <a:moveTo>
                    <a:pt x="158496" y="1521905"/>
                  </a:moveTo>
                  <a:lnTo>
                    <a:pt x="158496" y="1225868"/>
                  </a:lnTo>
                  <a:lnTo>
                    <a:pt x="95155" y="1162431"/>
                  </a:lnTo>
                  <a:lnTo>
                    <a:pt x="95155" y="939070"/>
                  </a:lnTo>
                  <a:lnTo>
                    <a:pt x="156210" y="878014"/>
                  </a:lnTo>
                  <a:lnTo>
                    <a:pt x="156210" y="839534"/>
                  </a:lnTo>
                  <a:lnTo>
                    <a:pt x="317659" y="678085"/>
                  </a:lnTo>
                  <a:cubicBezTo>
                    <a:pt x="320897" y="680466"/>
                    <a:pt x="324898" y="681800"/>
                    <a:pt x="329184" y="681800"/>
                  </a:cubicBezTo>
                  <a:cubicBezTo>
                    <a:pt x="340423" y="681800"/>
                    <a:pt x="349568" y="672655"/>
                    <a:pt x="349568" y="661511"/>
                  </a:cubicBezTo>
                  <a:cubicBezTo>
                    <a:pt x="349568" y="650272"/>
                    <a:pt x="340423" y="641128"/>
                    <a:pt x="329184" y="641128"/>
                  </a:cubicBezTo>
                  <a:cubicBezTo>
                    <a:pt x="318040" y="641128"/>
                    <a:pt x="308896" y="650272"/>
                    <a:pt x="308896" y="661511"/>
                  </a:cubicBezTo>
                  <a:cubicBezTo>
                    <a:pt x="308896" y="665797"/>
                    <a:pt x="310229" y="669798"/>
                    <a:pt x="312611" y="673037"/>
                  </a:cubicBezTo>
                  <a:lnTo>
                    <a:pt x="267843" y="717804"/>
                  </a:lnTo>
                  <a:lnTo>
                    <a:pt x="267843" y="635413"/>
                  </a:lnTo>
                  <a:lnTo>
                    <a:pt x="370999" y="532257"/>
                  </a:lnTo>
                  <a:lnTo>
                    <a:pt x="370999" y="273844"/>
                  </a:lnTo>
                  <a:lnTo>
                    <a:pt x="319183" y="222028"/>
                  </a:lnTo>
                  <a:lnTo>
                    <a:pt x="319183" y="0"/>
                  </a:lnTo>
                  <a:lnTo>
                    <a:pt x="312039" y="0"/>
                  </a:lnTo>
                  <a:lnTo>
                    <a:pt x="312039" y="503777"/>
                  </a:lnTo>
                  <a:lnTo>
                    <a:pt x="16669" y="799147"/>
                  </a:lnTo>
                  <a:lnTo>
                    <a:pt x="16669" y="1479995"/>
                  </a:lnTo>
                  <a:cubicBezTo>
                    <a:pt x="7144" y="1481709"/>
                    <a:pt x="0" y="1490091"/>
                    <a:pt x="0" y="1500092"/>
                  </a:cubicBezTo>
                  <a:cubicBezTo>
                    <a:pt x="0" y="1511237"/>
                    <a:pt x="9049" y="1520381"/>
                    <a:pt x="20288" y="1520381"/>
                  </a:cubicBezTo>
                  <a:cubicBezTo>
                    <a:pt x="31528" y="1520381"/>
                    <a:pt x="40577" y="1511237"/>
                    <a:pt x="40577" y="1500092"/>
                  </a:cubicBezTo>
                  <a:cubicBezTo>
                    <a:pt x="40577" y="1490091"/>
                    <a:pt x="33338" y="1481709"/>
                    <a:pt x="23813" y="1479995"/>
                  </a:cubicBezTo>
                  <a:lnTo>
                    <a:pt x="23813" y="802100"/>
                  </a:lnTo>
                  <a:lnTo>
                    <a:pt x="319183" y="506730"/>
                  </a:lnTo>
                  <a:lnTo>
                    <a:pt x="319183" y="232124"/>
                  </a:lnTo>
                  <a:lnTo>
                    <a:pt x="363855" y="276796"/>
                  </a:lnTo>
                  <a:lnTo>
                    <a:pt x="363855" y="529304"/>
                  </a:lnTo>
                  <a:lnTo>
                    <a:pt x="260699" y="632460"/>
                  </a:lnTo>
                  <a:lnTo>
                    <a:pt x="260699" y="724948"/>
                  </a:lnTo>
                  <a:lnTo>
                    <a:pt x="260699" y="724948"/>
                  </a:lnTo>
                  <a:lnTo>
                    <a:pt x="149066" y="836485"/>
                  </a:lnTo>
                  <a:lnTo>
                    <a:pt x="149066" y="874967"/>
                  </a:lnTo>
                  <a:lnTo>
                    <a:pt x="95155" y="928973"/>
                  </a:lnTo>
                  <a:lnTo>
                    <a:pt x="95155" y="821341"/>
                  </a:lnTo>
                  <a:lnTo>
                    <a:pt x="178498" y="738092"/>
                  </a:lnTo>
                  <a:cubicBezTo>
                    <a:pt x="181737" y="740473"/>
                    <a:pt x="185738" y="741807"/>
                    <a:pt x="190024" y="741807"/>
                  </a:cubicBezTo>
                  <a:cubicBezTo>
                    <a:pt x="201263" y="741807"/>
                    <a:pt x="210312" y="732663"/>
                    <a:pt x="210312" y="721423"/>
                  </a:cubicBezTo>
                  <a:cubicBezTo>
                    <a:pt x="210312" y="710279"/>
                    <a:pt x="201263" y="701135"/>
                    <a:pt x="190024" y="701135"/>
                  </a:cubicBezTo>
                  <a:cubicBezTo>
                    <a:pt x="178784" y="701135"/>
                    <a:pt x="169736" y="710279"/>
                    <a:pt x="169736" y="721423"/>
                  </a:cubicBezTo>
                  <a:cubicBezTo>
                    <a:pt x="169736" y="725805"/>
                    <a:pt x="171069" y="729805"/>
                    <a:pt x="173355" y="733044"/>
                  </a:cubicBezTo>
                  <a:lnTo>
                    <a:pt x="88011" y="818388"/>
                  </a:lnTo>
                  <a:lnTo>
                    <a:pt x="88011" y="1165384"/>
                  </a:lnTo>
                  <a:lnTo>
                    <a:pt x="151352" y="1228820"/>
                  </a:lnTo>
                  <a:lnTo>
                    <a:pt x="151352" y="1521905"/>
                  </a:lnTo>
                  <a:cubicBezTo>
                    <a:pt x="141732" y="1523524"/>
                    <a:pt x="134493" y="1531906"/>
                    <a:pt x="134493" y="1541907"/>
                  </a:cubicBezTo>
                  <a:cubicBezTo>
                    <a:pt x="134493" y="1553147"/>
                    <a:pt x="143542" y="1562195"/>
                    <a:pt x="154781" y="1562195"/>
                  </a:cubicBezTo>
                  <a:cubicBezTo>
                    <a:pt x="166021" y="1562195"/>
                    <a:pt x="175070" y="1553147"/>
                    <a:pt x="175070" y="1541907"/>
                  </a:cubicBezTo>
                  <a:cubicBezTo>
                    <a:pt x="175070" y="1532001"/>
                    <a:pt x="167926" y="1523714"/>
                    <a:pt x="158496" y="1521905"/>
                  </a:cubicBezTo>
                  <a:close/>
                  <a:moveTo>
                    <a:pt x="316039" y="661511"/>
                  </a:moveTo>
                  <a:cubicBezTo>
                    <a:pt x="316039" y="654177"/>
                    <a:pt x="321945" y="648272"/>
                    <a:pt x="329184" y="648272"/>
                  </a:cubicBezTo>
                  <a:cubicBezTo>
                    <a:pt x="336518" y="648272"/>
                    <a:pt x="342424" y="654177"/>
                    <a:pt x="342424" y="661511"/>
                  </a:cubicBezTo>
                  <a:cubicBezTo>
                    <a:pt x="342424" y="668750"/>
                    <a:pt x="336518" y="674656"/>
                    <a:pt x="329184" y="674656"/>
                  </a:cubicBezTo>
                  <a:cubicBezTo>
                    <a:pt x="326898" y="674656"/>
                    <a:pt x="324707" y="674084"/>
                    <a:pt x="322802" y="672941"/>
                  </a:cubicBezTo>
                  <a:cubicBezTo>
                    <a:pt x="320707" y="671798"/>
                    <a:pt x="318897" y="669988"/>
                    <a:pt x="317754" y="667893"/>
                  </a:cubicBezTo>
                  <a:cubicBezTo>
                    <a:pt x="316611" y="665988"/>
                    <a:pt x="316039" y="663797"/>
                    <a:pt x="316039" y="661511"/>
                  </a:cubicBezTo>
                  <a:close/>
                  <a:moveTo>
                    <a:pt x="33433" y="1500092"/>
                  </a:moveTo>
                  <a:cubicBezTo>
                    <a:pt x="33433" y="1507331"/>
                    <a:pt x="27527" y="1513237"/>
                    <a:pt x="20288" y="1513237"/>
                  </a:cubicBezTo>
                  <a:cubicBezTo>
                    <a:pt x="13049" y="1513237"/>
                    <a:pt x="7144" y="1507331"/>
                    <a:pt x="7144" y="1500092"/>
                  </a:cubicBezTo>
                  <a:cubicBezTo>
                    <a:pt x="7144" y="1493996"/>
                    <a:pt x="11144" y="1488948"/>
                    <a:pt x="16669" y="1487424"/>
                  </a:cubicBezTo>
                  <a:cubicBezTo>
                    <a:pt x="17812" y="1487043"/>
                    <a:pt x="19050" y="1486853"/>
                    <a:pt x="20288" y="1486853"/>
                  </a:cubicBezTo>
                  <a:cubicBezTo>
                    <a:pt x="21527" y="1486853"/>
                    <a:pt x="22670" y="1487043"/>
                    <a:pt x="23813" y="1487424"/>
                  </a:cubicBezTo>
                  <a:cubicBezTo>
                    <a:pt x="29337" y="1488853"/>
                    <a:pt x="33433" y="1493996"/>
                    <a:pt x="33433" y="1500092"/>
                  </a:cubicBezTo>
                  <a:close/>
                  <a:moveTo>
                    <a:pt x="176879" y="721423"/>
                  </a:moveTo>
                  <a:cubicBezTo>
                    <a:pt x="176879" y="714184"/>
                    <a:pt x="182785" y="708279"/>
                    <a:pt x="190024" y="708279"/>
                  </a:cubicBezTo>
                  <a:cubicBezTo>
                    <a:pt x="197263" y="708279"/>
                    <a:pt x="203168" y="714184"/>
                    <a:pt x="203168" y="721423"/>
                  </a:cubicBezTo>
                  <a:cubicBezTo>
                    <a:pt x="203168" y="728758"/>
                    <a:pt x="197263" y="734663"/>
                    <a:pt x="190024" y="734663"/>
                  </a:cubicBezTo>
                  <a:cubicBezTo>
                    <a:pt x="187738" y="734663"/>
                    <a:pt x="185547" y="734092"/>
                    <a:pt x="183642" y="732949"/>
                  </a:cubicBezTo>
                  <a:cubicBezTo>
                    <a:pt x="181546" y="731806"/>
                    <a:pt x="179737" y="730091"/>
                    <a:pt x="178594" y="727901"/>
                  </a:cubicBezTo>
                  <a:cubicBezTo>
                    <a:pt x="177451" y="725996"/>
                    <a:pt x="176879" y="723805"/>
                    <a:pt x="176879" y="721423"/>
                  </a:cubicBezTo>
                  <a:close/>
                  <a:moveTo>
                    <a:pt x="154781" y="1555052"/>
                  </a:moveTo>
                  <a:cubicBezTo>
                    <a:pt x="147542" y="1555052"/>
                    <a:pt x="141637" y="1549146"/>
                    <a:pt x="141637" y="1541907"/>
                  </a:cubicBezTo>
                  <a:cubicBezTo>
                    <a:pt x="141637" y="1535811"/>
                    <a:pt x="145733" y="1530763"/>
                    <a:pt x="151352" y="1529239"/>
                  </a:cubicBezTo>
                  <a:cubicBezTo>
                    <a:pt x="152495" y="1528953"/>
                    <a:pt x="153638" y="1528763"/>
                    <a:pt x="154781" y="1528763"/>
                  </a:cubicBezTo>
                  <a:cubicBezTo>
                    <a:pt x="156115" y="1528763"/>
                    <a:pt x="157353" y="1528953"/>
                    <a:pt x="158496" y="1529334"/>
                  </a:cubicBezTo>
                  <a:cubicBezTo>
                    <a:pt x="163925" y="1530953"/>
                    <a:pt x="167926" y="1536002"/>
                    <a:pt x="167926" y="1541907"/>
                  </a:cubicBezTo>
                  <a:cubicBezTo>
                    <a:pt x="167926" y="1549146"/>
                    <a:pt x="162020" y="1555052"/>
                    <a:pt x="154781" y="1555052"/>
                  </a:cubicBezTo>
                  <a:close/>
                </a:path>
              </a:pathLst>
            </a:custGeom>
            <a:solidFill>
              <a:schemeClr val="accent1"/>
            </a:solidFill>
            <a:ln>
              <a:noFill/>
            </a:ln>
            <a:effectLst>
              <a:outerShdw blurRad="200025" rotWithShape="0" algn="bl" dir="5400000" dist="19050">
                <a:schemeClr val="accent1">
                  <a:alpha val="66670"/>
                </a:scheme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5" name="Google Shape;235;g2cf2d03ddae_0_0"/>
            <p:cNvSpPr/>
            <p:nvPr/>
          </p:nvSpPr>
          <p:spPr>
            <a:xfrm>
              <a:off x="7666005" y="3837621"/>
              <a:ext cx="75628" cy="444531"/>
            </a:xfrm>
            <a:custGeom>
              <a:rect b="b" l="l" r="r" t="t"/>
              <a:pathLst>
                <a:path extrusionOk="0" h="444531" w="75628">
                  <a:moveTo>
                    <a:pt x="58865" y="404146"/>
                  </a:moveTo>
                  <a:lnTo>
                    <a:pt x="58865" y="53816"/>
                  </a:lnTo>
                  <a:lnTo>
                    <a:pt x="30861" y="25813"/>
                  </a:lnTo>
                  <a:cubicBezTo>
                    <a:pt x="32576" y="23241"/>
                    <a:pt x="33528" y="20098"/>
                    <a:pt x="33528" y="16764"/>
                  </a:cubicBezTo>
                  <a:cubicBezTo>
                    <a:pt x="33528" y="7525"/>
                    <a:pt x="26003" y="0"/>
                    <a:pt x="16764" y="0"/>
                  </a:cubicBezTo>
                  <a:cubicBezTo>
                    <a:pt x="7525" y="0"/>
                    <a:pt x="0" y="7525"/>
                    <a:pt x="0" y="16764"/>
                  </a:cubicBezTo>
                  <a:cubicBezTo>
                    <a:pt x="0" y="26003"/>
                    <a:pt x="7525" y="33528"/>
                    <a:pt x="16764" y="33528"/>
                  </a:cubicBezTo>
                  <a:cubicBezTo>
                    <a:pt x="20098" y="33528"/>
                    <a:pt x="23146" y="32480"/>
                    <a:pt x="25813" y="30861"/>
                  </a:cubicBezTo>
                  <a:lnTo>
                    <a:pt x="25813" y="30861"/>
                  </a:lnTo>
                  <a:lnTo>
                    <a:pt x="51721" y="56769"/>
                  </a:lnTo>
                  <a:lnTo>
                    <a:pt x="51721" y="404146"/>
                  </a:lnTo>
                  <a:cubicBezTo>
                    <a:pt x="42196" y="405860"/>
                    <a:pt x="34957" y="414242"/>
                    <a:pt x="34957" y="424148"/>
                  </a:cubicBezTo>
                  <a:cubicBezTo>
                    <a:pt x="34957" y="435388"/>
                    <a:pt x="44101" y="444532"/>
                    <a:pt x="55341" y="444532"/>
                  </a:cubicBezTo>
                  <a:cubicBezTo>
                    <a:pt x="66485" y="444532"/>
                    <a:pt x="75629" y="435388"/>
                    <a:pt x="75629" y="424148"/>
                  </a:cubicBezTo>
                  <a:cubicBezTo>
                    <a:pt x="75629" y="414242"/>
                    <a:pt x="68294" y="405860"/>
                    <a:pt x="58865" y="404146"/>
                  </a:cubicBezTo>
                  <a:close/>
                  <a:moveTo>
                    <a:pt x="55341" y="437388"/>
                  </a:moveTo>
                  <a:cubicBezTo>
                    <a:pt x="48006" y="437388"/>
                    <a:pt x="42101" y="431483"/>
                    <a:pt x="42101" y="424148"/>
                  </a:cubicBezTo>
                  <a:cubicBezTo>
                    <a:pt x="42101" y="418147"/>
                    <a:pt x="46101" y="413099"/>
                    <a:pt x="51721" y="411575"/>
                  </a:cubicBezTo>
                  <a:cubicBezTo>
                    <a:pt x="52864" y="411194"/>
                    <a:pt x="54102" y="411004"/>
                    <a:pt x="55341" y="411004"/>
                  </a:cubicBezTo>
                  <a:cubicBezTo>
                    <a:pt x="56579" y="411004"/>
                    <a:pt x="57722" y="411194"/>
                    <a:pt x="58865" y="411575"/>
                  </a:cubicBezTo>
                  <a:cubicBezTo>
                    <a:pt x="64389" y="413004"/>
                    <a:pt x="68485" y="418147"/>
                    <a:pt x="68485" y="424148"/>
                  </a:cubicBezTo>
                  <a:cubicBezTo>
                    <a:pt x="68485" y="431483"/>
                    <a:pt x="62579" y="437388"/>
                    <a:pt x="55341" y="437388"/>
                  </a:cubicBezTo>
                  <a:close/>
                </a:path>
              </a:pathLst>
            </a:custGeom>
            <a:solidFill>
              <a:schemeClr val="accent1"/>
            </a:solidFill>
            <a:ln>
              <a:noFill/>
            </a:ln>
            <a:effectLst>
              <a:outerShdw blurRad="200025" rotWithShape="0" algn="bl" dir="5400000" dist="19050">
                <a:schemeClr val="accent1">
                  <a:alpha val="66670"/>
                </a:scheme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6" name="Google Shape;236;g2cf2d03ddae_0_0"/>
            <p:cNvSpPr/>
            <p:nvPr/>
          </p:nvSpPr>
          <p:spPr>
            <a:xfrm>
              <a:off x="7350442" y="3539870"/>
              <a:ext cx="240982" cy="701039"/>
            </a:xfrm>
            <a:custGeom>
              <a:rect b="b" l="l" r="r" t="t"/>
              <a:pathLst>
                <a:path extrusionOk="0" h="701039" w="240982">
                  <a:moveTo>
                    <a:pt x="227838" y="667893"/>
                  </a:moveTo>
                  <a:lnTo>
                    <a:pt x="227838" y="410146"/>
                  </a:lnTo>
                  <a:lnTo>
                    <a:pt x="160210" y="342519"/>
                  </a:lnTo>
                  <a:lnTo>
                    <a:pt x="160210" y="214503"/>
                  </a:lnTo>
                  <a:cubicBezTo>
                    <a:pt x="169545" y="212693"/>
                    <a:pt x="176689" y="204407"/>
                    <a:pt x="176689" y="194596"/>
                  </a:cubicBezTo>
                  <a:cubicBezTo>
                    <a:pt x="176689" y="183356"/>
                    <a:pt x="167545" y="174308"/>
                    <a:pt x="156400" y="174308"/>
                  </a:cubicBezTo>
                  <a:cubicBezTo>
                    <a:pt x="145161" y="174308"/>
                    <a:pt x="136017" y="183356"/>
                    <a:pt x="136017" y="194596"/>
                  </a:cubicBezTo>
                  <a:cubicBezTo>
                    <a:pt x="136017" y="204597"/>
                    <a:pt x="143446" y="212979"/>
                    <a:pt x="153067" y="214598"/>
                  </a:cubicBezTo>
                  <a:lnTo>
                    <a:pt x="153067" y="345472"/>
                  </a:lnTo>
                  <a:lnTo>
                    <a:pt x="220694" y="413099"/>
                  </a:lnTo>
                  <a:lnTo>
                    <a:pt x="220694" y="493681"/>
                  </a:lnTo>
                  <a:lnTo>
                    <a:pt x="103441" y="376428"/>
                  </a:lnTo>
                  <a:lnTo>
                    <a:pt x="103441" y="216122"/>
                  </a:lnTo>
                  <a:lnTo>
                    <a:pt x="23813" y="136493"/>
                  </a:lnTo>
                  <a:lnTo>
                    <a:pt x="23813" y="40291"/>
                  </a:lnTo>
                  <a:cubicBezTo>
                    <a:pt x="33242" y="38576"/>
                    <a:pt x="40576" y="30290"/>
                    <a:pt x="40576" y="20288"/>
                  </a:cubicBezTo>
                  <a:cubicBezTo>
                    <a:pt x="40576" y="9144"/>
                    <a:pt x="31432" y="0"/>
                    <a:pt x="20288" y="0"/>
                  </a:cubicBezTo>
                  <a:cubicBezTo>
                    <a:pt x="9049" y="0"/>
                    <a:pt x="0" y="9144"/>
                    <a:pt x="0" y="20288"/>
                  </a:cubicBezTo>
                  <a:cubicBezTo>
                    <a:pt x="0" y="30290"/>
                    <a:pt x="7144" y="38576"/>
                    <a:pt x="16669" y="40291"/>
                  </a:cubicBezTo>
                  <a:lnTo>
                    <a:pt x="16669" y="139446"/>
                  </a:lnTo>
                  <a:lnTo>
                    <a:pt x="96298" y="219075"/>
                  </a:lnTo>
                  <a:lnTo>
                    <a:pt x="96298" y="379381"/>
                  </a:lnTo>
                  <a:lnTo>
                    <a:pt x="220694" y="503777"/>
                  </a:lnTo>
                  <a:lnTo>
                    <a:pt x="220694" y="667893"/>
                  </a:lnTo>
                  <a:cubicBezTo>
                    <a:pt x="213169" y="669512"/>
                    <a:pt x="207454" y="676180"/>
                    <a:pt x="207454" y="684276"/>
                  </a:cubicBezTo>
                  <a:cubicBezTo>
                    <a:pt x="207454" y="693515"/>
                    <a:pt x="214979" y="701040"/>
                    <a:pt x="224218" y="701040"/>
                  </a:cubicBezTo>
                  <a:cubicBezTo>
                    <a:pt x="233458" y="701040"/>
                    <a:pt x="240982" y="693515"/>
                    <a:pt x="240982" y="684276"/>
                  </a:cubicBezTo>
                  <a:cubicBezTo>
                    <a:pt x="240887" y="676275"/>
                    <a:pt x="235267" y="669608"/>
                    <a:pt x="227838" y="667893"/>
                  </a:cubicBezTo>
                  <a:close/>
                  <a:moveTo>
                    <a:pt x="143161" y="194596"/>
                  </a:moveTo>
                  <a:cubicBezTo>
                    <a:pt x="143161" y="187357"/>
                    <a:pt x="149066" y="181451"/>
                    <a:pt x="156400" y="181451"/>
                  </a:cubicBezTo>
                  <a:cubicBezTo>
                    <a:pt x="163639" y="181451"/>
                    <a:pt x="169545" y="187357"/>
                    <a:pt x="169545" y="194596"/>
                  </a:cubicBezTo>
                  <a:cubicBezTo>
                    <a:pt x="169545" y="200501"/>
                    <a:pt x="165640" y="205550"/>
                    <a:pt x="160210" y="207074"/>
                  </a:cubicBezTo>
                  <a:cubicBezTo>
                    <a:pt x="158972" y="207550"/>
                    <a:pt x="157734" y="207740"/>
                    <a:pt x="156400" y="207740"/>
                  </a:cubicBezTo>
                  <a:cubicBezTo>
                    <a:pt x="155257" y="207740"/>
                    <a:pt x="154114" y="207550"/>
                    <a:pt x="153067" y="207264"/>
                  </a:cubicBezTo>
                  <a:cubicBezTo>
                    <a:pt x="147352" y="205835"/>
                    <a:pt x="143161" y="200692"/>
                    <a:pt x="143161" y="194596"/>
                  </a:cubicBezTo>
                  <a:close/>
                  <a:moveTo>
                    <a:pt x="7144" y="20288"/>
                  </a:moveTo>
                  <a:cubicBezTo>
                    <a:pt x="7144" y="13049"/>
                    <a:pt x="13049" y="7144"/>
                    <a:pt x="20288" y="7144"/>
                  </a:cubicBezTo>
                  <a:cubicBezTo>
                    <a:pt x="27527" y="7144"/>
                    <a:pt x="33433" y="13049"/>
                    <a:pt x="33433" y="20288"/>
                  </a:cubicBezTo>
                  <a:cubicBezTo>
                    <a:pt x="33433" y="26289"/>
                    <a:pt x="29337" y="31433"/>
                    <a:pt x="23813" y="32861"/>
                  </a:cubicBezTo>
                  <a:cubicBezTo>
                    <a:pt x="22669" y="33242"/>
                    <a:pt x="21526" y="33433"/>
                    <a:pt x="20288" y="33433"/>
                  </a:cubicBezTo>
                  <a:cubicBezTo>
                    <a:pt x="19050" y="33433"/>
                    <a:pt x="17812" y="33242"/>
                    <a:pt x="16669" y="32861"/>
                  </a:cubicBezTo>
                  <a:cubicBezTo>
                    <a:pt x="11144" y="31337"/>
                    <a:pt x="7144" y="26289"/>
                    <a:pt x="7144" y="20288"/>
                  </a:cubicBezTo>
                  <a:close/>
                </a:path>
              </a:pathLst>
            </a:custGeom>
            <a:solidFill>
              <a:schemeClr val="accent1"/>
            </a:solidFill>
            <a:ln>
              <a:noFill/>
            </a:ln>
            <a:effectLst>
              <a:outerShdw blurRad="200025" rotWithShape="0" algn="bl" dir="5400000" dist="19050">
                <a:schemeClr val="accent1">
                  <a:alpha val="66670"/>
                </a:scheme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7" name="Google Shape;237;g2cf2d03ddae_0_0"/>
            <p:cNvSpPr/>
            <p:nvPr/>
          </p:nvSpPr>
          <p:spPr>
            <a:xfrm>
              <a:off x="7557897" y="2823590"/>
              <a:ext cx="322706" cy="857440"/>
            </a:xfrm>
            <a:custGeom>
              <a:rect b="b" l="l" r="r" t="t"/>
              <a:pathLst>
                <a:path extrusionOk="0" h="857440" w="322706">
                  <a:moveTo>
                    <a:pt x="20098" y="824293"/>
                  </a:moveTo>
                  <a:lnTo>
                    <a:pt x="20098" y="561213"/>
                  </a:lnTo>
                  <a:lnTo>
                    <a:pt x="309563" y="271748"/>
                  </a:lnTo>
                  <a:lnTo>
                    <a:pt x="309563" y="33147"/>
                  </a:lnTo>
                  <a:cubicBezTo>
                    <a:pt x="317087" y="31528"/>
                    <a:pt x="322707" y="24860"/>
                    <a:pt x="322707" y="16764"/>
                  </a:cubicBezTo>
                  <a:cubicBezTo>
                    <a:pt x="322707" y="7525"/>
                    <a:pt x="315182" y="0"/>
                    <a:pt x="305943" y="0"/>
                  </a:cubicBezTo>
                  <a:cubicBezTo>
                    <a:pt x="296704" y="0"/>
                    <a:pt x="289179" y="7525"/>
                    <a:pt x="289179" y="16764"/>
                  </a:cubicBezTo>
                  <a:cubicBezTo>
                    <a:pt x="289179" y="24765"/>
                    <a:pt x="294799" y="31432"/>
                    <a:pt x="302323" y="33147"/>
                  </a:cubicBezTo>
                  <a:lnTo>
                    <a:pt x="302323" y="268796"/>
                  </a:lnTo>
                  <a:lnTo>
                    <a:pt x="12859" y="558260"/>
                  </a:lnTo>
                  <a:lnTo>
                    <a:pt x="12859" y="824389"/>
                  </a:lnTo>
                  <a:cubicBezTo>
                    <a:pt x="5524" y="826103"/>
                    <a:pt x="0" y="832771"/>
                    <a:pt x="0" y="840676"/>
                  </a:cubicBezTo>
                  <a:cubicBezTo>
                    <a:pt x="0" y="849916"/>
                    <a:pt x="7525" y="857441"/>
                    <a:pt x="16764" y="857441"/>
                  </a:cubicBezTo>
                  <a:cubicBezTo>
                    <a:pt x="26003" y="857441"/>
                    <a:pt x="33528" y="849916"/>
                    <a:pt x="33528" y="840676"/>
                  </a:cubicBezTo>
                  <a:cubicBezTo>
                    <a:pt x="33528" y="832580"/>
                    <a:pt x="27718" y="825818"/>
                    <a:pt x="20098" y="824293"/>
                  </a:cubicBezTo>
                  <a:close/>
                </a:path>
              </a:pathLst>
            </a:custGeom>
            <a:solidFill>
              <a:schemeClr val="accent1"/>
            </a:solidFill>
            <a:ln>
              <a:noFill/>
            </a:ln>
            <a:effectLst>
              <a:outerShdw blurRad="200025" rotWithShape="0" algn="bl" dir="5400000" dist="19050">
                <a:schemeClr val="accent1">
                  <a:alpha val="66670"/>
                </a:scheme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238" name="Google Shape;238;g2cf2d03ddae_0_0"/>
          <p:cNvSpPr txBox="1"/>
          <p:nvPr>
            <p:ph type="title"/>
          </p:nvPr>
        </p:nvSpPr>
        <p:spPr>
          <a:xfrm>
            <a:off x="638125" y="1164100"/>
            <a:ext cx="3333300" cy="5727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3400"/>
              <a:buNone/>
            </a:pPr>
            <a:r>
              <a:rPr lang="en"/>
              <a:t>Group Info-</a:t>
            </a:r>
            <a:endParaRPr>
              <a:solidFill>
                <a:schemeClr val="accent1"/>
              </a:solidFill>
            </a:endParaRPr>
          </a:p>
        </p:txBody>
      </p:sp>
      <p:sp>
        <p:nvSpPr>
          <p:cNvPr id="239" name="Google Shape;239;g2cf2d03ddae_0_0"/>
          <p:cNvSpPr txBox="1"/>
          <p:nvPr>
            <p:ph idx="1" type="subTitle"/>
          </p:nvPr>
        </p:nvSpPr>
        <p:spPr>
          <a:xfrm>
            <a:off x="1030025" y="1953375"/>
            <a:ext cx="3806100" cy="1566000"/>
          </a:xfrm>
          <a:prstGeom prst="rect">
            <a:avLst/>
          </a:prstGeom>
          <a:noFill/>
          <a:ln>
            <a:noFill/>
          </a:ln>
        </p:spPr>
        <p:txBody>
          <a:bodyPr anchorCtr="0" anchor="ctr" bIns="91425" lIns="91425" spcFirstLastPara="1" rIns="91425" wrap="square" tIns="91425">
            <a:noAutofit/>
          </a:bodyPr>
          <a:lstStyle/>
          <a:p>
            <a:pPr indent="-317500" lvl="0" marL="457200" marR="0" rtl="0" algn="l">
              <a:lnSpc>
                <a:spcPct val="100000"/>
              </a:lnSpc>
              <a:spcBef>
                <a:spcPts val="0"/>
              </a:spcBef>
              <a:spcAft>
                <a:spcPts val="0"/>
              </a:spcAft>
              <a:buClr>
                <a:schemeClr val="accent1"/>
              </a:buClr>
              <a:buSzPts val="1400"/>
              <a:buFont typeface="DM Sans"/>
              <a:buChar char="●"/>
            </a:pPr>
            <a:r>
              <a:rPr b="0" i="0" lang="en" sz="1400" u="none" cap="none" strike="noStrike">
                <a:solidFill>
                  <a:schemeClr val="accent1"/>
                </a:solidFill>
                <a:latin typeface="DM Sans"/>
                <a:ea typeface="DM Sans"/>
                <a:cs typeface="DM Sans"/>
                <a:sym typeface="DM Sans"/>
              </a:rPr>
              <a:t>Kazi Mahathir Rahman (23341066)</a:t>
            </a:r>
            <a:endParaRPr b="0" i="0" sz="1400" u="none" cap="none" strike="noStrike">
              <a:solidFill>
                <a:schemeClr val="accent1"/>
              </a:solidFill>
              <a:latin typeface="DM Sans"/>
              <a:ea typeface="DM Sans"/>
              <a:cs typeface="DM Sans"/>
              <a:sym typeface="DM Sans"/>
            </a:endParaRPr>
          </a:p>
          <a:p>
            <a:pPr indent="0" lvl="0" marL="0" marR="0" rtl="0" algn="l">
              <a:lnSpc>
                <a:spcPct val="100000"/>
              </a:lnSpc>
              <a:spcBef>
                <a:spcPts val="0"/>
              </a:spcBef>
              <a:spcAft>
                <a:spcPts val="0"/>
              </a:spcAft>
              <a:buNone/>
            </a:pPr>
            <a:r>
              <a:t/>
            </a:r>
            <a:endParaRPr>
              <a:solidFill>
                <a:schemeClr val="accent1"/>
              </a:solidFill>
            </a:endParaRPr>
          </a:p>
          <a:p>
            <a:pPr indent="-317500" lvl="0" marL="457200" rtl="0" algn="l">
              <a:lnSpc>
                <a:spcPct val="100000"/>
              </a:lnSpc>
              <a:spcBef>
                <a:spcPts val="0"/>
              </a:spcBef>
              <a:spcAft>
                <a:spcPts val="0"/>
              </a:spcAft>
              <a:buClr>
                <a:schemeClr val="accent1"/>
              </a:buClr>
              <a:buSzPts val="1400"/>
              <a:buChar char="●"/>
            </a:pPr>
            <a:r>
              <a:rPr lang="en">
                <a:solidFill>
                  <a:schemeClr val="accent1"/>
                </a:solidFill>
              </a:rPr>
              <a:t>(21301349) Md. Samin Rahman</a:t>
            </a:r>
            <a:endParaRPr>
              <a:solidFill>
                <a:schemeClr val="accent1"/>
              </a:solidFill>
            </a:endParaRPr>
          </a:p>
          <a:p>
            <a:pPr indent="-317500" lvl="0" marL="457200" rtl="0" algn="l">
              <a:lnSpc>
                <a:spcPct val="100000"/>
              </a:lnSpc>
              <a:spcBef>
                <a:spcPts val="0"/>
              </a:spcBef>
              <a:spcAft>
                <a:spcPts val="0"/>
              </a:spcAft>
              <a:buClr>
                <a:schemeClr val="accent1"/>
              </a:buClr>
              <a:buSzPts val="1400"/>
              <a:buChar char="●"/>
            </a:pPr>
            <a:r>
              <a:rPr lang="en">
                <a:solidFill>
                  <a:schemeClr val="accent1"/>
                </a:solidFill>
              </a:rPr>
              <a:t>(21301513) Md Farabi Tanim</a:t>
            </a:r>
            <a:endParaRPr>
              <a:solidFill>
                <a:schemeClr val="accent1"/>
              </a:solidFill>
            </a:endParaRPr>
          </a:p>
          <a:p>
            <a:pPr indent="-317500" lvl="0" marL="457200" rtl="0" algn="l">
              <a:lnSpc>
                <a:spcPct val="100000"/>
              </a:lnSpc>
              <a:spcBef>
                <a:spcPts val="0"/>
              </a:spcBef>
              <a:spcAft>
                <a:spcPts val="0"/>
              </a:spcAft>
              <a:buClr>
                <a:schemeClr val="accent1"/>
              </a:buClr>
              <a:buSzPts val="1400"/>
              <a:buChar char="●"/>
            </a:pPr>
            <a:r>
              <a:rPr lang="en">
                <a:solidFill>
                  <a:schemeClr val="accent1"/>
                </a:solidFill>
              </a:rPr>
              <a:t>(24141272) Abdullah All Jilan</a:t>
            </a:r>
            <a:endParaRPr>
              <a:solidFill>
                <a:schemeClr val="accent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2" name="Shape 552"/>
        <p:cNvGrpSpPr/>
        <p:nvPr/>
      </p:nvGrpSpPr>
      <p:grpSpPr>
        <a:xfrm>
          <a:off x="0" y="0"/>
          <a:ext cx="0" cy="0"/>
          <a:chOff x="0" y="0"/>
          <a:chExt cx="0" cy="0"/>
        </a:xfrm>
      </p:grpSpPr>
      <p:sp>
        <p:nvSpPr>
          <p:cNvPr id="553" name="Google Shape;553;g2cf2d03ddae_0_926"/>
          <p:cNvSpPr txBox="1"/>
          <p:nvPr>
            <p:ph type="title"/>
          </p:nvPr>
        </p:nvSpPr>
        <p:spPr>
          <a:xfrm>
            <a:off x="573200" y="381775"/>
            <a:ext cx="4830600" cy="5727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3400"/>
              <a:buNone/>
            </a:pPr>
            <a:r>
              <a:rPr lang="en"/>
              <a:t>Swin Transformer Model </a:t>
            </a:r>
            <a:endParaRPr/>
          </a:p>
        </p:txBody>
      </p:sp>
      <p:sp>
        <p:nvSpPr>
          <p:cNvPr id="554" name="Google Shape;554;g2cf2d03ddae_0_926"/>
          <p:cNvSpPr txBox="1"/>
          <p:nvPr>
            <p:ph idx="1" type="body"/>
          </p:nvPr>
        </p:nvSpPr>
        <p:spPr>
          <a:xfrm>
            <a:off x="1020200" y="1164100"/>
            <a:ext cx="5271900" cy="2319300"/>
          </a:xfrm>
          <a:prstGeom prst="rect">
            <a:avLst/>
          </a:prstGeom>
          <a:noFill/>
          <a:ln>
            <a:noFill/>
          </a:ln>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sz="1300"/>
              <a:t>Input Encoding</a:t>
            </a:r>
            <a:endParaRPr sz="1300"/>
          </a:p>
          <a:p>
            <a:pPr indent="-311150" lvl="0" marL="457200" rtl="0" algn="l">
              <a:spcBef>
                <a:spcPts val="0"/>
              </a:spcBef>
              <a:spcAft>
                <a:spcPts val="0"/>
              </a:spcAft>
              <a:buSzPts val="1300"/>
              <a:buChar char="⏣"/>
            </a:pPr>
            <a:r>
              <a:rPr lang="en" sz="1300"/>
              <a:t>Stage-wise Processing</a:t>
            </a:r>
            <a:endParaRPr sz="1300"/>
          </a:p>
          <a:p>
            <a:pPr indent="-311150" lvl="0" marL="457200" rtl="0" algn="l">
              <a:spcBef>
                <a:spcPts val="0"/>
              </a:spcBef>
              <a:spcAft>
                <a:spcPts val="0"/>
              </a:spcAft>
              <a:buSzPts val="1300"/>
              <a:buChar char="⏣"/>
            </a:pPr>
            <a:r>
              <a:rPr lang="en" sz="1300"/>
              <a:t>Block Architecture</a:t>
            </a:r>
            <a:endParaRPr sz="1300"/>
          </a:p>
          <a:p>
            <a:pPr indent="-311150" lvl="1" marL="914400" rtl="0" algn="l">
              <a:spcBef>
                <a:spcPts val="0"/>
              </a:spcBef>
              <a:spcAft>
                <a:spcPts val="0"/>
              </a:spcAft>
              <a:buSzPts val="1300"/>
              <a:buChar char="○"/>
            </a:pPr>
            <a:r>
              <a:rPr lang="en" sz="1300"/>
              <a:t>SWMSA and WMSA Module</a:t>
            </a:r>
            <a:endParaRPr sz="1300"/>
          </a:p>
          <a:p>
            <a:pPr indent="-311150" lvl="1" marL="914400" rtl="0" algn="l">
              <a:spcBef>
                <a:spcPts val="0"/>
              </a:spcBef>
              <a:spcAft>
                <a:spcPts val="0"/>
              </a:spcAft>
              <a:buSzPts val="1300"/>
              <a:buChar char="○"/>
            </a:pPr>
            <a:r>
              <a:rPr lang="en" sz="1300"/>
              <a:t>MLP Module</a:t>
            </a:r>
            <a:endParaRPr sz="1300"/>
          </a:p>
          <a:p>
            <a:pPr indent="-311150" lvl="0" marL="457200" rtl="0" algn="l">
              <a:spcBef>
                <a:spcPts val="0"/>
              </a:spcBef>
              <a:spcAft>
                <a:spcPts val="0"/>
              </a:spcAft>
              <a:buSzPts val="1300"/>
              <a:buChar char="⏣"/>
            </a:pPr>
            <a:r>
              <a:rPr lang="en" sz="1300"/>
              <a:t>Block Connections</a:t>
            </a:r>
            <a:endParaRPr sz="1300"/>
          </a:p>
          <a:p>
            <a:pPr indent="-311150" lvl="0" marL="457200" rtl="0" algn="l">
              <a:spcBef>
                <a:spcPts val="0"/>
              </a:spcBef>
              <a:spcAft>
                <a:spcPts val="0"/>
              </a:spcAft>
              <a:buSzPts val="1300"/>
              <a:buChar char="⏣"/>
            </a:pPr>
            <a:r>
              <a:rPr lang="en" sz="1300"/>
              <a:t>Stage Connections</a:t>
            </a:r>
            <a:endParaRPr sz="1300"/>
          </a:p>
          <a:p>
            <a:pPr indent="-311150" lvl="0" marL="457200" rtl="0" algn="l">
              <a:spcBef>
                <a:spcPts val="0"/>
              </a:spcBef>
              <a:spcAft>
                <a:spcPts val="0"/>
              </a:spcAft>
              <a:buSzPts val="1300"/>
              <a:buChar char="⏣"/>
            </a:pPr>
            <a:r>
              <a:rPr lang="en" sz="1300"/>
              <a:t>Final Processing</a:t>
            </a:r>
            <a:endParaRPr sz="1300"/>
          </a:p>
          <a:p>
            <a:pPr indent="0" lvl="0" marL="457200" rtl="0" algn="l">
              <a:lnSpc>
                <a:spcPct val="115000"/>
              </a:lnSpc>
              <a:spcBef>
                <a:spcPts val="0"/>
              </a:spcBef>
              <a:spcAft>
                <a:spcPts val="0"/>
              </a:spcAft>
              <a:buNone/>
            </a:pPr>
            <a:r>
              <a:t/>
            </a:r>
            <a:endParaRPr sz="1300"/>
          </a:p>
        </p:txBody>
      </p:sp>
      <p:grpSp>
        <p:nvGrpSpPr>
          <p:cNvPr id="555" name="Google Shape;555;g2cf2d03ddae_0_926"/>
          <p:cNvGrpSpPr/>
          <p:nvPr/>
        </p:nvGrpSpPr>
        <p:grpSpPr>
          <a:xfrm rot="5400000">
            <a:off x="7195532" y="-1177232"/>
            <a:ext cx="2029371" cy="4383847"/>
            <a:chOff x="7350442" y="2608992"/>
            <a:chExt cx="777239" cy="1673160"/>
          </a:xfrm>
        </p:grpSpPr>
        <p:sp>
          <p:nvSpPr>
            <p:cNvPr id="556" name="Google Shape;556;g2cf2d03ddae_0_926"/>
            <p:cNvSpPr/>
            <p:nvPr/>
          </p:nvSpPr>
          <p:spPr>
            <a:xfrm>
              <a:off x="7486745" y="2608992"/>
              <a:ext cx="300894" cy="898874"/>
            </a:xfrm>
            <a:custGeom>
              <a:rect b="b" l="l" r="r" t="t"/>
              <a:pathLst>
                <a:path extrusionOk="0" h="898874" w="300894">
                  <a:moveTo>
                    <a:pt x="16764" y="858488"/>
                  </a:moveTo>
                  <a:cubicBezTo>
                    <a:pt x="7334" y="860203"/>
                    <a:pt x="0" y="868585"/>
                    <a:pt x="0" y="878491"/>
                  </a:cubicBezTo>
                  <a:cubicBezTo>
                    <a:pt x="0" y="889730"/>
                    <a:pt x="9144" y="898874"/>
                    <a:pt x="20288" y="898874"/>
                  </a:cubicBezTo>
                  <a:cubicBezTo>
                    <a:pt x="31528" y="898874"/>
                    <a:pt x="40672" y="889730"/>
                    <a:pt x="40672" y="878491"/>
                  </a:cubicBezTo>
                  <a:cubicBezTo>
                    <a:pt x="40672" y="868585"/>
                    <a:pt x="33433" y="860203"/>
                    <a:pt x="23908" y="858488"/>
                  </a:cubicBezTo>
                  <a:lnTo>
                    <a:pt x="23908" y="733997"/>
                  </a:lnTo>
                  <a:lnTo>
                    <a:pt x="300895" y="457009"/>
                  </a:lnTo>
                  <a:lnTo>
                    <a:pt x="300895" y="0"/>
                  </a:lnTo>
                  <a:lnTo>
                    <a:pt x="293751" y="0"/>
                  </a:lnTo>
                  <a:lnTo>
                    <a:pt x="293751" y="454057"/>
                  </a:lnTo>
                  <a:lnTo>
                    <a:pt x="16764" y="731044"/>
                  </a:lnTo>
                  <a:lnTo>
                    <a:pt x="16764" y="858488"/>
                  </a:lnTo>
                  <a:close/>
                  <a:moveTo>
                    <a:pt x="33528" y="878491"/>
                  </a:moveTo>
                  <a:cubicBezTo>
                    <a:pt x="33528" y="885825"/>
                    <a:pt x="27622" y="891730"/>
                    <a:pt x="20288" y="891730"/>
                  </a:cubicBezTo>
                  <a:cubicBezTo>
                    <a:pt x="13049" y="891730"/>
                    <a:pt x="7144" y="885825"/>
                    <a:pt x="7144" y="878491"/>
                  </a:cubicBezTo>
                  <a:cubicBezTo>
                    <a:pt x="7144" y="872490"/>
                    <a:pt x="11239" y="867347"/>
                    <a:pt x="16764" y="865918"/>
                  </a:cubicBezTo>
                  <a:cubicBezTo>
                    <a:pt x="17907" y="865537"/>
                    <a:pt x="19050" y="865346"/>
                    <a:pt x="20288" y="865346"/>
                  </a:cubicBezTo>
                  <a:cubicBezTo>
                    <a:pt x="21526" y="865346"/>
                    <a:pt x="22765" y="865537"/>
                    <a:pt x="23908" y="865918"/>
                  </a:cubicBezTo>
                  <a:cubicBezTo>
                    <a:pt x="29527" y="867442"/>
                    <a:pt x="33528" y="872490"/>
                    <a:pt x="33528" y="878491"/>
                  </a:cubicBezTo>
                  <a:close/>
                </a:path>
              </a:pathLst>
            </a:custGeom>
            <a:solidFill>
              <a:schemeClr val="accent1"/>
            </a:solidFill>
            <a:ln>
              <a:noFill/>
            </a:ln>
            <a:effectLst>
              <a:outerShdw blurRad="200025" rotWithShape="0" algn="bl" dir="5400000" dist="19050">
                <a:schemeClr val="accent1">
                  <a:alpha val="66670"/>
                </a:scheme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57" name="Google Shape;557;g2cf2d03ddae_0_926"/>
            <p:cNvSpPr/>
            <p:nvPr/>
          </p:nvSpPr>
          <p:spPr>
            <a:xfrm>
              <a:off x="7430357" y="3185731"/>
              <a:ext cx="149161" cy="440054"/>
            </a:xfrm>
            <a:custGeom>
              <a:rect b="b" l="l" r="r" t="t"/>
              <a:pathLst>
                <a:path extrusionOk="0" h="440054" w="149161">
                  <a:moveTo>
                    <a:pt x="123349" y="30861"/>
                  </a:moveTo>
                  <a:cubicBezTo>
                    <a:pt x="125921" y="32575"/>
                    <a:pt x="129064" y="33528"/>
                    <a:pt x="132397" y="33528"/>
                  </a:cubicBezTo>
                  <a:cubicBezTo>
                    <a:pt x="141637" y="33528"/>
                    <a:pt x="149162" y="26003"/>
                    <a:pt x="149162" y="16764"/>
                  </a:cubicBezTo>
                  <a:cubicBezTo>
                    <a:pt x="149162" y="7525"/>
                    <a:pt x="141637" y="0"/>
                    <a:pt x="132397" y="0"/>
                  </a:cubicBezTo>
                  <a:cubicBezTo>
                    <a:pt x="123158" y="0"/>
                    <a:pt x="115634" y="7525"/>
                    <a:pt x="115634" y="16764"/>
                  </a:cubicBezTo>
                  <a:cubicBezTo>
                    <a:pt x="115634" y="20098"/>
                    <a:pt x="116586" y="23146"/>
                    <a:pt x="118301" y="25813"/>
                  </a:cubicBezTo>
                  <a:lnTo>
                    <a:pt x="16764" y="127349"/>
                  </a:lnTo>
                  <a:lnTo>
                    <a:pt x="16764" y="399669"/>
                  </a:lnTo>
                  <a:cubicBezTo>
                    <a:pt x="7334" y="401384"/>
                    <a:pt x="0" y="409765"/>
                    <a:pt x="0" y="419671"/>
                  </a:cubicBezTo>
                  <a:cubicBezTo>
                    <a:pt x="0" y="430911"/>
                    <a:pt x="9144" y="440055"/>
                    <a:pt x="20288" y="440055"/>
                  </a:cubicBezTo>
                  <a:cubicBezTo>
                    <a:pt x="31528" y="440055"/>
                    <a:pt x="40672" y="430911"/>
                    <a:pt x="40672" y="419671"/>
                  </a:cubicBezTo>
                  <a:cubicBezTo>
                    <a:pt x="40672" y="409765"/>
                    <a:pt x="33433" y="401384"/>
                    <a:pt x="23908" y="399669"/>
                  </a:cubicBezTo>
                  <a:lnTo>
                    <a:pt x="23908" y="130302"/>
                  </a:lnTo>
                  <a:lnTo>
                    <a:pt x="123349" y="30861"/>
                  </a:lnTo>
                  <a:close/>
                  <a:moveTo>
                    <a:pt x="33623" y="419671"/>
                  </a:moveTo>
                  <a:cubicBezTo>
                    <a:pt x="33623" y="427006"/>
                    <a:pt x="27718" y="432911"/>
                    <a:pt x="20384" y="432911"/>
                  </a:cubicBezTo>
                  <a:cubicBezTo>
                    <a:pt x="13145" y="432911"/>
                    <a:pt x="7239" y="427006"/>
                    <a:pt x="7239" y="419671"/>
                  </a:cubicBezTo>
                  <a:cubicBezTo>
                    <a:pt x="7239" y="413671"/>
                    <a:pt x="11335" y="408527"/>
                    <a:pt x="16859" y="407098"/>
                  </a:cubicBezTo>
                  <a:cubicBezTo>
                    <a:pt x="18002" y="406717"/>
                    <a:pt x="19145" y="406527"/>
                    <a:pt x="20384" y="406527"/>
                  </a:cubicBezTo>
                  <a:cubicBezTo>
                    <a:pt x="21622" y="406527"/>
                    <a:pt x="22860" y="406717"/>
                    <a:pt x="24003" y="407098"/>
                  </a:cubicBezTo>
                  <a:cubicBezTo>
                    <a:pt x="29623" y="408622"/>
                    <a:pt x="33623" y="413671"/>
                    <a:pt x="33623" y="419671"/>
                  </a:cubicBezTo>
                  <a:close/>
                </a:path>
              </a:pathLst>
            </a:custGeom>
            <a:solidFill>
              <a:schemeClr val="accent1"/>
            </a:solidFill>
            <a:ln>
              <a:noFill/>
            </a:ln>
            <a:effectLst>
              <a:outerShdw blurRad="200025" rotWithShape="0" algn="bl" dir="5400000" dist="19050">
                <a:schemeClr val="accent1">
                  <a:alpha val="66670"/>
                </a:scheme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58" name="Google Shape;558;g2cf2d03ddae_0_926"/>
            <p:cNvSpPr/>
            <p:nvPr/>
          </p:nvSpPr>
          <p:spPr>
            <a:xfrm>
              <a:off x="7350442" y="2713767"/>
              <a:ext cx="389000" cy="777335"/>
            </a:xfrm>
            <a:custGeom>
              <a:rect b="b" l="l" r="r" t="t"/>
              <a:pathLst>
                <a:path extrusionOk="0" h="777335" w="389000">
                  <a:moveTo>
                    <a:pt x="297466" y="400812"/>
                  </a:moveTo>
                  <a:lnTo>
                    <a:pt x="188976" y="400812"/>
                  </a:lnTo>
                  <a:lnTo>
                    <a:pt x="16669" y="573024"/>
                  </a:lnTo>
                  <a:lnTo>
                    <a:pt x="16669" y="736949"/>
                  </a:lnTo>
                  <a:cubicBezTo>
                    <a:pt x="7144" y="738664"/>
                    <a:pt x="0" y="747046"/>
                    <a:pt x="0" y="757047"/>
                  </a:cubicBezTo>
                  <a:cubicBezTo>
                    <a:pt x="0" y="768191"/>
                    <a:pt x="9049" y="777335"/>
                    <a:pt x="20288" y="777335"/>
                  </a:cubicBezTo>
                  <a:cubicBezTo>
                    <a:pt x="31432" y="777335"/>
                    <a:pt x="40576" y="768191"/>
                    <a:pt x="40576" y="757047"/>
                  </a:cubicBezTo>
                  <a:cubicBezTo>
                    <a:pt x="40576" y="747046"/>
                    <a:pt x="33242" y="738664"/>
                    <a:pt x="23813" y="736949"/>
                  </a:cubicBezTo>
                  <a:lnTo>
                    <a:pt x="23813" y="575977"/>
                  </a:lnTo>
                  <a:lnTo>
                    <a:pt x="191929" y="407956"/>
                  </a:lnTo>
                  <a:lnTo>
                    <a:pt x="300418" y="407956"/>
                  </a:lnTo>
                  <a:lnTo>
                    <a:pt x="372237" y="336042"/>
                  </a:lnTo>
                  <a:lnTo>
                    <a:pt x="372237" y="40291"/>
                  </a:lnTo>
                  <a:cubicBezTo>
                    <a:pt x="381667" y="38576"/>
                    <a:pt x="389001" y="30289"/>
                    <a:pt x="389001" y="20288"/>
                  </a:cubicBezTo>
                  <a:cubicBezTo>
                    <a:pt x="389001" y="9049"/>
                    <a:pt x="379857" y="0"/>
                    <a:pt x="368713" y="0"/>
                  </a:cubicBezTo>
                  <a:cubicBezTo>
                    <a:pt x="357473" y="0"/>
                    <a:pt x="348329" y="9049"/>
                    <a:pt x="348329" y="20288"/>
                  </a:cubicBezTo>
                  <a:cubicBezTo>
                    <a:pt x="348329" y="30289"/>
                    <a:pt x="355568" y="38576"/>
                    <a:pt x="365093" y="40291"/>
                  </a:cubicBezTo>
                  <a:lnTo>
                    <a:pt x="365093" y="333089"/>
                  </a:lnTo>
                  <a:lnTo>
                    <a:pt x="297466" y="400812"/>
                  </a:lnTo>
                  <a:close/>
                  <a:moveTo>
                    <a:pt x="33433" y="757047"/>
                  </a:moveTo>
                  <a:cubicBezTo>
                    <a:pt x="33433" y="764286"/>
                    <a:pt x="27527" y="770192"/>
                    <a:pt x="20288" y="770192"/>
                  </a:cubicBezTo>
                  <a:cubicBezTo>
                    <a:pt x="13049" y="770192"/>
                    <a:pt x="7144" y="764286"/>
                    <a:pt x="7144" y="757047"/>
                  </a:cubicBezTo>
                  <a:cubicBezTo>
                    <a:pt x="7144" y="750951"/>
                    <a:pt x="11144" y="745903"/>
                    <a:pt x="16669" y="744379"/>
                  </a:cubicBezTo>
                  <a:cubicBezTo>
                    <a:pt x="17812" y="743998"/>
                    <a:pt x="19050" y="743807"/>
                    <a:pt x="20288" y="743807"/>
                  </a:cubicBezTo>
                  <a:cubicBezTo>
                    <a:pt x="21526" y="743807"/>
                    <a:pt x="22669" y="743998"/>
                    <a:pt x="23813" y="744379"/>
                  </a:cubicBezTo>
                  <a:cubicBezTo>
                    <a:pt x="29337" y="745808"/>
                    <a:pt x="33433" y="750951"/>
                    <a:pt x="33433" y="757047"/>
                  </a:cubicBezTo>
                  <a:close/>
                  <a:moveTo>
                    <a:pt x="355473" y="20288"/>
                  </a:moveTo>
                  <a:cubicBezTo>
                    <a:pt x="355473" y="13049"/>
                    <a:pt x="361379" y="7144"/>
                    <a:pt x="368713" y="7144"/>
                  </a:cubicBezTo>
                  <a:cubicBezTo>
                    <a:pt x="375952" y="7144"/>
                    <a:pt x="381857" y="13049"/>
                    <a:pt x="381857" y="20288"/>
                  </a:cubicBezTo>
                  <a:cubicBezTo>
                    <a:pt x="381857" y="26289"/>
                    <a:pt x="377761" y="31432"/>
                    <a:pt x="372237" y="32861"/>
                  </a:cubicBezTo>
                  <a:cubicBezTo>
                    <a:pt x="371094" y="33242"/>
                    <a:pt x="369951" y="33433"/>
                    <a:pt x="368713" y="33433"/>
                  </a:cubicBezTo>
                  <a:cubicBezTo>
                    <a:pt x="367474" y="33433"/>
                    <a:pt x="366236" y="33242"/>
                    <a:pt x="365093" y="32861"/>
                  </a:cubicBezTo>
                  <a:cubicBezTo>
                    <a:pt x="359473" y="31337"/>
                    <a:pt x="355473" y="26289"/>
                    <a:pt x="355473" y="20288"/>
                  </a:cubicBezTo>
                  <a:close/>
                </a:path>
              </a:pathLst>
            </a:custGeom>
            <a:solidFill>
              <a:schemeClr val="accent1"/>
            </a:solidFill>
            <a:ln>
              <a:noFill/>
            </a:ln>
            <a:effectLst>
              <a:outerShdw blurRad="200025" rotWithShape="0" algn="bl" dir="5400000" dist="19050">
                <a:schemeClr val="accent1">
                  <a:alpha val="66670"/>
                </a:scheme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59" name="Google Shape;559;g2cf2d03ddae_0_926"/>
            <p:cNvSpPr/>
            <p:nvPr/>
          </p:nvSpPr>
          <p:spPr>
            <a:xfrm>
              <a:off x="7860696" y="2608992"/>
              <a:ext cx="266985" cy="1341405"/>
            </a:xfrm>
            <a:custGeom>
              <a:rect b="b" l="l" r="r" t="t"/>
              <a:pathLst>
                <a:path extrusionOk="0" h="1341405" w="266985">
                  <a:moveTo>
                    <a:pt x="266986" y="744569"/>
                  </a:moveTo>
                  <a:lnTo>
                    <a:pt x="266986" y="0"/>
                  </a:lnTo>
                  <a:lnTo>
                    <a:pt x="259842" y="0"/>
                  </a:lnTo>
                  <a:lnTo>
                    <a:pt x="259842" y="741617"/>
                  </a:lnTo>
                  <a:lnTo>
                    <a:pt x="13145" y="988314"/>
                  </a:lnTo>
                  <a:lnTo>
                    <a:pt x="13145" y="1308259"/>
                  </a:lnTo>
                  <a:cubicBezTo>
                    <a:pt x="5620" y="1309878"/>
                    <a:pt x="0" y="1316546"/>
                    <a:pt x="0" y="1324642"/>
                  </a:cubicBezTo>
                  <a:cubicBezTo>
                    <a:pt x="0" y="1333881"/>
                    <a:pt x="7525" y="1341406"/>
                    <a:pt x="16764" y="1341406"/>
                  </a:cubicBezTo>
                  <a:cubicBezTo>
                    <a:pt x="26003" y="1341406"/>
                    <a:pt x="33528" y="1333881"/>
                    <a:pt x="33528" y="1324642"/>
                  </a:cubicBezTo>
                  <a:cubicBezTo>
                    <a:pt x="33528" y="1316641"/>
                    <a:pt x="27908" y="1309973"/>
                    <a:pt x="20384" y="1308259"/>
                  </a:cubicBezTo>
                  <a:lnTo>
                    <a:pt x="20384" y="991267"/>
                  </a:lnTo>
                  <a:lnTo>
                    <a:pt x="266986" y="744569"/>
                  </a:lnTo>
                  <a:close/>
                </a:path>
              </a:pathLst>
            </a:custGeom>
            <a:solidFill>
              <a:schemeClr val="accent1"/>
            </a:solidFill>
            <a:ln>
              <a:noFill/>
            </a:ln>
            <a:effectLst>
              <a:outerShdw blurRad="200025" rotWithShape="0" algn="bl" dir="5400000" dist="19050">
                <a:schemeClr val="accent1">
                  <a:alpha val="66670"/>
                </a:scheme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60" name="Google Shape;560;g2cf2d03ddae_0_926"/>
            <p:cNvSpPr/>
            <p:nvPr/>
          </p:nvSpPr>
          <p:spPr>
            <a:xfrm>
              <a:off x="7616094" y="2608992"/>
              <a:ext cx="370998" cy="1562195"/>
            </a:xfrm>
            <a:custGeom>
              <a:rect b="b" l="l" r="r" t="t"/>
              <a:pathLst>
                <a:path extrusionOk="0" h="1562195" w="370998">
                  <a:moveTo>
                    <a:pt x="158496" y="1521905"/>
                  </a:moveTo>
                  <a:lnTo>
                    <a:pt x="158496" y="1225868"/>
                  </a:lnTo>
                  <a:lnTo>
                    <a:pt x="95155" y="1162431"/>
                  </a:lnTo>
                  <a:lnTo>
                    <a:pt x="95155" y="939070"/>
                  </a:lnTo>
                  <a:lnTo>
                    <a:pt x="156210" y="878014"/>
                  </a:lnTo>
                  <a:lnTo>
                    <a:pt x="156210" y="839534"/>
                  </a:lnTo>
                  <a:lnTo>
                    <a:pt x="317659" y="678085"/>
                  </a:lnTo>
                  <a:cubicBezTo>
                    <a:pt x="320897" y="680466"/>
                    <a:pt x="324898" y="681800"/>
                    <a:pt x="329184" y="681800"/>
                  </a:cubicBezTo>
                  <a:cubicBezTo>
                    <a:pt x="340423" y="681800"/>
                    <a:pt x="349568" y="672655"/>
                    <a:pt x="349568" y="661511"/>
                  </a:cubicBezTo>
                  <a:cubicBezTo>
                    <a:pt x="349568" y="650272"/>
                    <a:pt x="340423" y="641128"/>
                    <a:pt x="329184" y="641128"/>
                  </a:cubicBezTo>
                  <a:cubicBezTo>
                    <a:pt x="318040" y="641128"/>
                    <a:pt x="308896" y="650272"/>
                    <a:pt x="308896" y="661511"/>
                  </a:cubicBezTo>
                  <a:cubicBezTo>
                    <a:pt x="308896" y="665797"/>
                    <a:pt x="310229" y="669798"/>
                    <a:pt x="312611" y="673037"/>
                  </a:cubicBezTo>
                  <a:lnTo>
                    <a:pt x="267843" y="717804"/>
                  </a:lnTo>
                  <a:lnTo>
                    <a:pt x="267843" y="635413"/>
                  </a:lnTo>
                  <a:lnTo>
                    <a:pt x="370999" y="532257"/>
                  </a:lnTo>
                  <a:lnTo>
                    <a:pt x="370999" y="273844"/>
                  </a:lnTo>
                  <a:lnTo>
                    <a:pt x="319183" y="222028"/>
                  </a:lnTo>
                  <a:lnTo>
                    <a:pt x="319183" y="0"/>
                  </a:lnTo>
                  <a:lnTo>
                    <a:pt x="312039" y="0"/>
                  </a:lnTo>
                  <a:lnTo>
                    <a:pt x="312039" y="503777"/>
                  </a:lnTo>
                  <a:lnTo>
                    <a:pt x="16669" y="799147"/>
                  </a:lnTo>
                  <a:lnTo>
                    <a:pt x="16669" y="1479995"/>
                  </a:lnTo>
                  <a:cubicBezTo>
                    <a:pt x="7144" y="1481709"/>
                    <a:pt x="0" y="1490091"/>
                    <a:pt x="0" y="1500092"/>
                  </a:cubicBezTo>
                  <a:cubicBezTo>
                    <a:pt x="0" y="1511237"/>
                    <a:pt x="9049" y="1520381"/>
                    <a:pt x="20288" y="1520381"/>
                  </a:cubicBezTo>
                  <a:cubicBezTo>
                    <a:pt x="31528" y="1520381"/>
                    <a:pt x="40577" y="1511237"/>
                    <a:pt x="40577" y="1500092"/>
                  </a:cubicBezTo>
                  <a:cubicBezTo>
                    <a:pt x="40577" y="1490091"/>
                    <a:pt x="33338" y="1481709"/>
                    <a:pt x="23813" y="1479995"/>
                  </a:cubicBezTo>
                  <a:lnTo>
                    <a:pt x="23813" y="802100"/>
                  </a:lnTo>
                  <a:lnTo>
                    <a:pt x="319183" y="506730"/>
                  </a:lnTo>
                  <a:lnTo>
                    <a:pt x="319183" y="232124"/>
                  </a:lnTo>
                  <a:lnTo>
                    <a:pt x="363855" y="276796"/>
                  </a:lnTo>
                  <a:lnTo>
                    <a:pt x="363855" y="529304"/>
                  </a:lnTo>
                  <a:lnTo>
                    <a:pt x="260699" y="632460"/>
                  </a:lnTo>
                  <a:lnTo>
                    <a:pt x="260699" y="724948"/>
                  </a:lnTo>
                  <a:lnTo>
                    <a:pt x="260699" y="724948"/>
                  </a:lnTo>
                  <a:lnTo>
                    <a:pt x="149066" y="836485"/>
                  </a:lnTo>
                  <a:lnTo>
                    <a:pt x="149066" y="874967"/>
                  </a:lnTo>
                  <a:lnTo>
                    <a:pt x="95155" y="928973"/>
                  </a:lnTo>
                  <a:lnTo>
                    <a:pt x="95155" y="821341"/>
                  </a:lnTo>
                  <a:lnTo>
                    <a:pt x="178498" y="738092"/>
                  </a:lnTo>
                  <a:cubicBezTo>
                    <a:pt x="181737" y="740473"/>
                    <a:pt x="185738" y="741807"/>
                    <a:pt x="190024" y="741807"/>
                  </a:cubicBezTo>
                  <a:cubicBezTo>
                    <a:pt x="201263" y="741807"/>
                    <a:pt x="210312" y="732663"/>
                    <a:pt x="210312" y="721423"/>
                  </a:cubicBezTo>
                  <a:cubicBezTo>
                    <a:pt x="210312" y="710279"/>
                    <a:pt x="201263" y="701135"/>
                    <a:pt x="190024" y="701135"/>
                  </a:cubicBezTo>
                  <a:cubicBezTo>
                    <a:pt x="178784" y="701135"/>
                    <a:pt x="169736" y="710279"/>
                    <a:pt x="169736" y="721423"/>
                  </a:cubicBezTo>
                  <a:cubicBezTo>
                    <a:pt x="169736" y="725805"/>
                    <a:pt x="171069" y="729805"/>
                    <a:pt x="173355" y="733044"/>
                  </a:cubicBezTo>
                  <a:lnTo>
                    <a:pt x="88011" y="818388"/>
                  </a:lnTo>
                  <a:lnTo>
                    <a:pt x="88011" y="1165384"/>
                  </a:lnTo>
                  <a:lnTo>
                    <a:pt x="151352" y="1228820"/>
                  </a:lnTo>
                  <a:lnTo>
                    <a:pt x="151352" y="1521905"/>
                  </a:lnTo>
                  <a:cubicBezTo>
                    <a:pt x="141732" y="1523524"/>
                    <a:pt x="134493" y="1531906"/>
                    <a:pt x="134493" y="1541907"/>
                  </a:cubicBezTo>
                  <a:cubicBezTo>
                    <a:pt x="134493" y="1553147"/>
                    <a:pt x="143542" y="1562195"/>
                    <a:pt x="154781" y="1562195"/>
                  </a:cubicBezTo>
                  <a:cubicBezTo>
                    <a:pt x="166021" y="1562195"/>
                    <a:pt x="175070" y="1553147"/>
                    <a:pt x="175070" y="1541907"/>
                  </a:cubicBezTo>
                  <a:cubicBezTo>
                    <a:pt x="175070" y="1532001"/>
                    <a:pt x="167926" y="1523714"/>
                    <a:pt x="158496" y="1521905"/>
                  </a:cubicBezTo>
                  <a:close/>
                  <a:moveTo>
                    <a:pt x="316039" y="661511"/>
                  </a:moveTo>
                  <a:cubicBezTo>
                    <a:pt x="316039" y="654177"/>
                    <a:pt x="321945" y="648272"/>
                    <a:pt x="329184" y="648272"/>
                  </a:cubicBezTo>
                  <a:cubicBezTo>
                    <a:pt x="336518" y="648272"/>
                    <a:pt x="342424" y="654177"/>
                    <a:pt x="342424" y="661511"/>
                  </a:cubicBezTo>
                  <a:cubicBezTo>
                    <a:pt x="342424" y="668750"/>
                    <a:pt x="336518" y="674656"/>
                    <a:pt x="329184" y="674656"/>
                  </a:cubicBezTo>
                  <a:cubicBezTo>
                    <a:pt x="326898" y="674656"/>
                    <a:pt x="324707" y="674084"/>
                    <a:pt x="322802" y="672941"/>
                  </a:cubicBezTo>
                  <a:cubicBezTo>
                    <a:pt x="320707" y="671798"/>
                    <a:pt x="318897" y="669988"/>
                    <a:pt x="317754" y="667893"/>
                  </a:cubicBezTo>
                  <a:cubicBezTo>
                    <a:pt x="316611" y="665988"/>
                    <a:pt x="316039" y="663797"/>
                    <a:pt x="316039" y="661511"/>
                  </a:cubicBezTo>
                  <a:close/>
                  <a:moveTo>
                    <a:pt x="33433" y="1500092"/>
                  </a:moveTo>
                  <a:cubicBezTo>
                    <a:pt x="33433" y="1507331"/>
                    <a:pt x="27527" y="1513237"/>
                    <a:pt x="20288" y="1513237"/>
                  </a:cubicBezTo>
                  <a:cubicBezTo>
                    <a:pt x="13049" y="1513237"/>
                    <a:pt x="7144" y="1507331"/>
                    <a:pt x="7144" y="1500092"/>
                  </a:cubicBezTo>
                  <a:cubicBezTo>
                    <a:pt x="7144" y="1493996"/>
                    <a:pt x="11144" y="1488948"/>
                    <a:pt x="16669" y="1487424"/>
                  </a:cubicBezTo>
                  <a:cubicBezTo>
                    <a:pt x="17812" y="1487043"/>
                    <a:pt x="19050" y="1486853"/>
                    <a:pt x="20288" y="1486853"/>
                  </a:cubicBezTo>
                  <a:cubicBezTo>
                    <a:pt x="21527" y="1486853"/>
                    <a:pt x="22670" y="1487043"/>
                    <a:pt x="23813" y="1487424"/>
                  </a:cubicBezTo>
                  <a:cubicBezTo>
                    <a:pt x="29337" y="1488853"/>
                    <a:pt x="33433" y="1493996"/>
                    <a:pt x="33433" y="1500092"/>
                  </a:cubicBezTo>
                  <a:close/>
                  <a:moveTo>
                    <a:pt x="176879" y="721423"/>
                  </a:moveTo>
                  <a:cubicBezTo>
                    <a:pt x="176879" y="714184"/>
                    <a:pt x="182785" y="708279"/>
                    <a:pt x="190024" y="708279"/>
                  </a:cubicBezTo>
                  <a:cubicBezTo>
                    <a:pt x="197263" y="708279"/>
                    <a:pt x="203168" y="714184"/>
                    <a:pt x="203168" y="721423"/>
                  </a:cubicBezTo>
                  <a:cubicBezTo>
                    <a:pt x="203168" y="728758"/>
                    <a:pt x="197263" y="734663"/>
                    <a:pt x="190024" y="734663"/>
                  </a:cubicBezTo>
                  <a:cubicBezTo>
                    <a:pt x="187738" y="734663"/>
                    <a:pt x="185547" y="734092"/>
                    <a:pt x="183642" y="732949"/>
                  </a:cubicBezTo>
                  <a:cubicBezTo>
                    <a:pt x="181546" y="731806"/>
                    <a:pt x="179737" y="730091"/>
                    <a:pt x="178594" y="727901"/>
                  </a:cubicBezTo>
                  <a:cubicBezTo>
                    <a:pt x="177451" y="725996"/>
                    <a:pt x="176879" y="723805"/>
                    <a:pt x="176879" y="721423"/>
                  </a:cubicBezTo>
                  <a:close/>
                  <a:moveTo>
                    <a:pt x="154781" y="1555052"/>
                  </a:moveTo>
                  <a:cubicBezTo>
                    <a:pt x="147542" y="1555052"/>
                    <a:pt x="141637" y="1549146"/>
                    <a:pt x="141637" y="1541907"/>
                  </a:cubicBezTo>
                  <a:cubicBezTo>
                    <a:pt x="141637" y="1535811"/>
                    <a:pt x="145733" y="1530763"/>
                    <a:pt x="151352" y="1529239"/>
                  </a:cubicBezTo>
                  <a:cubicBezTo>
                    <a:pt x="152495" y="1528953"/>
                    <a:pt x="153638" y="1528763"/>
                    <a:pt x="154781" y="1528763"/>
                  </a:cubicBezTo>
                  <a:cubicBezTo>
                    <a:pt x="156115" y="1528763"/>
                    <a:pt x="157353" y="1528953"/>
                    <a:pt x="158496" y="1529334"/>
                  </a:cubicBezTo>
                  <a:cubicBezTo>
                    <a:pt x="163925" y="1530953"/>
                    <a:pt x="167926" y="1536002"/>
                    <a:pt x="167926" y="1541907"/>
                  </a:cubicBezTo>
                  <a:cubicBezTo>
                    <a:pt x="167926" y="1549146"/>
                    <a:pt x="162020" y="1555052"/>
                    <a:pt x="154781" y="1555052"/>
                  </a:cubicBezTo>
                  <a:close/>
                </a:path>
              </a:pathLst>
            </a:custGeom>
            <a:solidFill>
              <a:schemeClr val="accent1"/>
            </a:solidFill>
            <a:ln>
              <a:noFill/>
            </a:ln>
            <a:effectLst>
              <a:outerShdw blurRad="200025" rotWithShape="0" algn="bl" dir="5400000" dist="19050">
                <a:schemeClr val="accent1">
                  <a:alpha val="66670"/>
                </a:scheme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61" name="Google Shape;561;g2cf2d03ddae_0_926"/>
            <p:cNvSpPr/>
            <p:nvPr/>
          </p:nvSpPr>
          <p:spPr>
            <a:xfrm>
              <a:off x="7666005" y="3837621"/>
              <a:ext cx="75628" cy="444531"/>
            </a:xfrm>
            <a:custGeom>
              <a:rect b="b" l="l" r="r" t="t"/>
              <a:pathLst>
                <a:path extrusionOk="0" h="444531" w="75628">
                  <a:moveTo>
                    <a:pt x="58865" y="404146"/>
                  </a:moveTo>
                  <a:lnTo>
                    <a:pt x="58865" y="53816"/>
                  </a:lnTo>
                  <a:lnTo>
                    <a:pt x="30861" y="25813"/>
                  </a:lnTo>
                  <a:cubicBezTo>
                    <a:pt x="32576" y="23241"/>
                    <a:pt x="33528" y="20098"/>
                    <a:pt x="33528" y="16764"/>
                  </a:cubicBezTo>
                  <a:cubicBezTo>
                    <a:pt x="33528" y="7525"/>
                    <a:pt x="26003" y="0"/>
                    <a:pt x="16764" y="0"/>
                  </a:cubicBezTo>
                  <a:cubicBezTo>
                    <a:pt x="7525" y="0"/>
                    <a:pt x="0" y="7525"/>
                    <a:pt x="0" y="16764"/>
                  </a:cubicBezTo>
                  <a:cubicBezTo>
                    <a:pt x="0" y="26003"/>
                    <a:pt x="7525" y="33528"/>
                    <a:pt x="16764" y="33528"/>
                  </a:cubicBezTo>
                  <a:cubicBezTo>
                    <a:pt x="20098" y="33528"/>
                    <a:pt x="23146" y="32480"/>
                    <a:pt x="25813" y="30861"/>
                  </a:cubicBezTo>
                  <a:lnTo>
                    <a:pt x="25813" y="30861"/>
                  </a:lnTo>
                  <a:lnTo>
                    <a:pt x="51721" y="56769"/>
                  </a:lnTo>
                  <a:lnTo>
                    <a:pt x="51721" y="404146"/>
                  </a:lnTo>
                  <a:cubicBezTo>
                    <a:pt x="42196" y="405860"/>
                    <a:pt x="34957" y="414242"/>
                    <a:pt x="34957" y="424148"/>
                  </a:cubicBezTo>
                  <a:cubicBezTo>
                    <a:pt x="34957" y="435388"/>
                    <a:pt x="44101" y="444532"/>
                    <a:pt x="55341" y="444532"/>
                  </a:cubicBezTo>
                  <a:cubicBezTo>
                    <a:pt x="66485" y="444532"/>
                    <a:pt x="75629" y="435388"/>
                    <a:pt x="75629" y="424148"/>
                  </a:cubicBezTo>
                  <a:cubicBezTo>
                    <a:pt x="75629" y="414242"/>
                    <a:pt x="68294" y="405860"/>
                    <a:pt x="58865" y="404146"/>
                  </a:cubicBezTo>
                  <a:close/>
                  <a:moveTo>
                    <a:pt x="55341" y="437388"/>
                  </a:moveTo>
                  <a:cubicBezTo>
                    <a:pt x="48006" y="437388"/>
                    <a:pt x="42101" y="431483"/>
                    <a:pt x="42101" y="424148"/>
                  </a:cubicBezTo>
                  <a:cubicBezTo>
                    <a:pt x="42101" y="418147"/>
                    <a:pt x="46101" y="413099"/>
                    <a:pt x="51721" y="411575"/>
                  </a:cubicBezTo>
                  <a:cubicBezTo>
                    <a:pt x="52864" y="411194"/>
                    <a:pt x="54102" y="411004"/>
                    <a:pt x="55341" y="411004"/>
                  </a:cubicBezTo>
                  <a:cubicBezTo>
                    <a:pt x="56579" y="411004"/>
                    <a:pt x="57722" y="411194"/>
                    <a:pt x="58865" y="411575"/>
                  </a:cubicBezTo>
                  <a:cubicBezTo>
                    <a:pt x="64389" y="413004"/>
                    <a:pt x="68485" y="418147"/>
                    <a:pt x="68485" y="424148"/>
                  </a:cubicBezTo>
                  <a:cubicBezTo>
                    <a:pt x="68485" y="431483"/>
                    <a:pt x="62579" y="437388"/>
                    <a:pt x="55341" y="437388"/>
                  </a:cubicBezTo>
                  <a:close/>
                </a:path>
              </a:pathLst>
            </a:custGeom>
            <a:solidFill>
              <a:schemeClr val="accent1"/>
            </a:solidFill>
            <a:ln>
              <a:noFill/>
            </a:ln>
            <a:effectLst>
              <a:outerShdw blurRad="200025" rotWithShape="0" algn="bl" dir="5400000" dist="19050">
                <a:schemeClr val="accent1">
                  <a:alpha val="66670"/>
                </a:scheme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62" name="Google Shape;562;g2cf2d03ddae_0_926"/>
            <p:cNvSpPr/>
            <p:nvPr/>
          </p:nvSpPr>
          <p:spPr>
            <a:xfrm>
              <a:off x="7350442" y="3539870"/>
              <a:ext cx="240982" cy="701039"/>
            </a:xfrm>
            <a:custGeom>
              <a:rect b="b" l="l" r="r" t="t"/>
              <a:pathLst>
                <a:path extrusionOk="0" h="701039" w="240982">
                  <a:moveTo>
                    <a:pt x="227838" y="667893"/>
                  </a:moveTo>
                  <a:lnTo>
                    <a:pt x="227838" y="410146"/>
                  </a:lnTo>
                  <a:lnTo>
                    <a:pt x="160210" y="342519"/>
                  </a:lnTo>
                  <a:lnTo>
                    <a:pt x="160210" y="214503"/>
                  </a:lnTo>
                  <a:cubicBezTo>
                    <a:pt x="169545" y="212693"/>
                    <a:pt x="176689" y="204407"/>
                    <a:pt x="176689" y="194596"/>
                  </a:cubicBezTo>
                  <a:cubicBezTo>
                    <a:pt x="176689" y="183356"/>
                    <a:pt x="167545" y="174308"/>
                    <a:pt x="156400" y="174308"/>
                  </a:cubicBezTo>
                  <a:cubicBezTo>
                    <a:pt x="145161" y="174308"/>
                    <a:pt x="136017" y="183356"/>
                    <a:pt x="136017" y="194596"/>
                  </a:cubicBezTo>
                  <a:cubicBezTo>
                    <a:pt x="136017" y="204597"/>
                    <a:pt x="143446" y="212979"/>
                    <a:pt x="153067" y="214598"/>
                  </a:cubicBezTo>
                  <a:lnTo>
                    <a:pt x="153067" y="345472"/>
                  </a:lnTo>
                  <a:lnTo>
                    <a:pt x="220694" y="413099"/>
                  </a:lnTo>
                  <a:lnTo>
                    <a:pt x="220694" y="493681"/>
                  </a:lnTo>
                  <a:lnTo>
                    <a:pt x="103441" y="376428"/>
                  </a:lnTo>
                  <a:lnTo>
                    <a:pt x="103441" y="216122"/>
                  </a:lnTo>
                  <a:lnTo>
                    <a:pt x="23813" y="136493"/>
                  </a:lnTo>
                  <a:lnTo>
                    <a:pt x="23813" y="40291"/>
                  </a:lnTo>
                  <a:cubicBezTo>
                    <a:pt x="33242" y="38576"/>
                    <a:pt x="40576" y="30290"/>
                    <a:pt x="40576" y="20288"/>
                  </a:cubicBezTo>
                  <a:cubicBezTo>
                    <a:pt x="40576" y="9144"/>
                    <a:pt x="31432" y="0"/>
                    <a:pt x="20288" y="0"/>
                  </a:cubicBezTo>
                  <a:cubicBezTo>
                    <a:pt x="9049" y="0"/>
                    <a:pt x="0" y="9144"/>
                    <a:pt x="0" y="20288"/>
                  </a:cubicBezTo>
                  <a:cubicBezTo>
                    <a:pt x="0" y="30290"/>
                    <a:pt x="7144" y="38576"/>
                    <a:pt x="16669" y="40291"/>
                  </a:cubicBezTo>
                  <a:lnTo>
                    <a:pt x="16669" y="139446"/>
                  </a:lnTo>
                  <a:lnTo>
                    <a:pt x="96298" y="219075"/>
                  </a:lnTo>
                  <a:lnTo>
                    <a:pt x="96298" y="379381"/>
                  </a:lnTo>
                  <a:lnTo>
                    <a:pt x="220694" y="503777"/>
                  </a:lnTo>
                  <a:lnTo>
                    <a:pt x="220694" y="667893"/>
                  </a:lnTo>
                  <a:cubicBezTo>
                    <a:pt x="213169" y="669512"/>
                    <a:pt x="207454" y="676180"/>
                    <a:pt x="207454" y="684276"/>
                  </a:cubicBezTo>
                  <a:cubicBezTo>
                    <a:pt x="207454" y="693515"/>
                    <a:pt x="214979" y="701040"/>
                    <a:pt x="224218" y="701040"/>
                  </a:cubicBezTo>
                  <a:cubicBezTo>
                    <a:pt x="233458" y="701040"/>
                    <a:pt x="240982" y="693515"/>
                    <a:pt x="240982" y="684276"/>
                  </a:cubicBezTo>
                  <a:cubicBezTo>
                    <a:pt x="240887" y="676275"/>
                    <a:pt x="235267" y="669608"/>
                    <a:pt x="227838" y="667893"/>
                  </a:cubicBezTo>
                  <a:close/>
                  <a:moveTo>
                    <a:pt x="143161" y="194596"/>
                  </a:moveTo>
                  <a:cubicBezTo>
                    <a:pt x="143161" y="187357"/>
                    <a:pt x="149066" y="181451"/>
                    <a:pt x="156400" y="181451"/>
                  </a:cubicBezTo>
                  <a:cubicBezTo>
                    <a:pt x="163639" y="181451"/>
                    <a:pt x="169545" y="187357"/>
                    <a:pt x="169545" y="194596"/>
                  </a:cubicBezTo>
                  <a:cubicBezTo>
                    <a:pt x="169545" y="200501"/>
                    <a:pt x="165640" y="205550"/>
                    <a:pt x="160210" y="207074"/>
                  </a:cubicBezTo>
                  <a:cubicBezTo>
                    <a:pt x="158972" y="207550"/>
                    <a:pt x="157734" y="207740"/>
                    <a:pt x="156400" y="207740"/>
                  </a:cubicBezTo>
                  <a:cubicBezTo>
                    <a:pt x="155257" y="207740"/>
                    <a:pt x="154114" y="207550"/>
                    <a:pt x="153067" y="207264"/>
                  </a:cubicBezTo>
                  <a:cubicBezTo>
                    <a:pt x="147352" y="205835"/>
                    <a:pt x="143161" y="200692"/>
                    <a:pt x="143161" y="194596"/>
                  </a:cubicBezTo>
                  <a:close/>
                  <a:moveTo>
                    <a:pt x="7144" y="20288"/>
                  </a:moveTo>
                  <a:cubicBezTo>
                    <a:pt x="7144" y="13049"/>
                    <a:pt x="13049" y="7144"/>
                    <a:pt x="20288" y="7144"/>
                  </a:cubicBezTo>
                  <a:cubicBezTo>
                    <a:pt x="27527" y="7144"/>
                    <a:pt x="33433" y="13049"/>
                    <a:pt x="33433" y="20288"/>
                  </a:cubicBezTo>
                  <a:cubicBezTo>
                    <a:pt x="33433" y="26289"/>
                    <a:pt x="29337" y="31433"/>
                    <a:pt x="23813" y="32861"/>
                  </a:cubicBezTo>
                  <a:cubicBezTo>
                    <a:pt x="22669" y="33242"/>
                    <a:pt x="21526" y="33433"/>
                    <a:pt x="20288" y="33433"/>
                  </a:cubicBezTo>
                  <a:cubicBezTo>
                    <a:pt x="19050" y="33433"/>
                    <a:pt x="17812" y="33242"/>
                    <a:pt x="16669" y="32861"/>
                  </a:cubicBezTo>
                  <a:cubicBezTo>
                    <a:pt x="11144" y="31337"/>
                    <a:pt x="7144" y="26289"/>
                    <a:pt x="7144" y="20288"/>
                  </a:cubicBezTo>
                  <a:close/>
                </a:path>
              </a:pathLst>
            </a:custGeom>
            <a:solidFill>
              <a:schemeClr val="accent1"/>
            </a:solidFill>
            <a:ln>
              <a:noFill/>
            </a:ln>
            <a:effectLst>
              <a:outerShdw blurRad="200025" rotWithShape="0" algn="bl" dir="5400000" dist="19050">
                <a:schemeClr val="accent1">
                  <a:alpha val="66670"/>
                </a:scheme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63" name="Google Shape;563;g2cf2d03ddae_0_926"/>
            <p:cNvSpPr/>
            <p:nvPr/>
          </p:nvSpPr>
          <p:spPr>
            <a:xfrm>
              <a:off x="7557897" y="2823590"/>
              <a:ext cx="322706" cy="857440"/>
            </a:xfrm>
            <a:custGeom>
              <a:rect b="b" l="l" r="r" t="t"/>
              <a:pathLst>
                <a:path extrusionOk="0" h="857440" w="322706">
                  <a:moveTo>
                    <a:pt x="20098" y="824293"/>
                  </a:moveTo>
                  <a:lnTo>
                    <a:pt x="20098" y="561213"/>
                  </a:lnTo>
                  <a:lnTo>
                    <a:pt x="309563" y="271748"/>
                  </a:lnTo>
                  <a:lnTo>
                    <a:pt x="309563" y="33147"/>
                  </a:lnTo>
                  <a:cubicBezTo>
                    <a:pt x="317087" y="31528"/>
                    <a:pt x="322707" y="24860"/>
                    <a:pt x="322707" y="16764"/>
                  </a:cubicBezTo>
                  <a:cubicBezTo>
                    <a:pt x="322707" y="7525"/>
                    <a:pt x="315182" y="0"/>
                    <a:pt x="305943" y="0"/>
                  </a:cubicBezTo>
                  <a:cubicBezTo>
                    <a:pt x="296704" y="0"/>
                    <a:pt x="289179" y="7525"/>
                    <a:pt x="289179" y="16764"/>
                  </a:cubicBezTo>
                  <a:cubicBezTo>
                    <a:pt x="289179" y="24765"/>
                    <a:pt x="294799" y="31432"/>
                    <a:pt x="302323" y="33147"/>
                  </a:cubicBezTo>
                  <a:lnTo>
                    <a:pt x="302323" y="268796"/>
                  </a:lnTo>
                  <a:lnTo>
                    <a:pt x="12859" y="558260"/>
                  </a:lnTo>
                  <a:lnTo>
                    <a:pt x="12859" y="824389"/>
                  </a:lnTo>
                  <a:cubicBezTo>
                    <a:pt x="5524" y="826103"/>
                    <a:pt x="0" y="832771"/>
                    <a:pt x="0" y="840676"/>
                  </a:cubicBezTo>
                  <a:cubicBezTo>
                    <a:pt x="0" y="849916"/>
                    <a:pt x="7525" y="857441"/>
                    <a:pt x="16764" y="857441"/>
                  </a:cubicBezTo>
                  <a:cubicBezTo>
                    <a:pt x="26003" y="857441"/>
                    <a:pt x="33528" y="849916"/>
                    <a:pt x="33528" y="840676"/>
                  </a:cubicBezTo>
                  <a:cubicBezTo>
                    <a:pt x="33528" y="832580"/>
                    <a:pt x="27718" y="825818"/>
                    <a:pt x="20098" y="824293"/>
                  </a:cubicBezTo>
                  <a:close/>
                </a:path>
              </a:pathLst>
            </a:custGeom>
            <a:solidFill>
              <a:schemeClr val="accent1"/>
            </a:solidFill>
            <a:ln>
              <a:noFill/>
            </a:ln>
            <a:effectLst>
              <a:outerShdw blurRad="200025" rotWithShape="0" algn="bl" dir="5400000" dist="19050">
                <a:schemeClr val="accent1">
                  <a:alpha val="66670"/>
                </a:scheme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pic>
        <p:nvPicPr>
          <p:cNvPr id="564" name="Google Shape;564;g2cf2d03ddae_0_926"/>
          <p:cNvPicPr preferRelativeResize="0"/>
          <p:nvPr/>
        </p:nvPicPr>
        <p:blipFill rotWithShape="1">
          <a:blip r:embed="rId3">
            <a:alphaModFix/>
          </a:blip>
          <a:srcRect b="0" l="0" r="0" t="0"/>
          <a:stretch/>
        </p:blipFill>
        <p:spPr>
          <a:xfrm>
            <a:off x="1682600" y="3465650"/>
            <a:ext cx="4335708" cy="1507875"/>
          </a:xfrm>
          <a:prstGeom prst="rect">
            <a:avLst/>
          </a:prstGeom>
          <a:noFill/>
          <a:ln>
            <a:noFill/>
          </a:ln>
        </p:spPr>
      </p:pic>
      <p:pic>
        <p:nvPicPr>
          <p:cNvPr id="565" name="Google Shape;565;g2cf2d03ddae_0_926"/>
          <p:cNvPicPr preferRelativeResize="0"/>
          <p:nvPr/>
        </p:nvPicPr>
        <p:blipFill rotWithShape="1">
          <a:blip r:embed="rId4">
            <a:alphaModFix/>
          </a:blip>
          <a:srcRect b="0" l="0" r="0" t="0"/>
          <a:stretch/>
        </p:blipFill>
        <p:spPr>
          <a:xfrm>
            <a:off x="6552725" y="1770400"/>
            <a:ext cx="2270600" cy="26106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9" name="Shape 569"/>
        <p:cNvGrpSpPr/>
        <p:nvPr/>
      </p:nvGrpSpPr>
      <p:grpSpPr>
        <a:xfrm>
          <a:off x="0" y="0"/>
          <a:ext cx="0" cy="0"/>
          <a:chOff x="0" y="0"/>
          <a:chExt cx="0" cy="0"/>
        </a:xfrm>
      </p:grpSpPr>
      <p:sp>
        <p:nvSpPr>
          <p:cNvPr id="570" name="Google Shape;570;g2cf2d03ddae_0_1156"/>
          <p:cNvSpPr txBox="1"/>
          <p:nvPr>
            <p:ph type="title"/>
          </p:nvPr>
        </p:nvSpPr>
        <p:spPr>
          <a:xfrm>
            <a:off x="584900" y="381775"/>
            <a:ext cx="5251500" cy="5727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3400"/>
              <a:buNone/>
            </a:pPr>
            <a:r>
              <a:rPr lang="en"/>
              <a:t>Architecture of WMSA</a:t>
            </a:r>
            <a:endParaRPr/>
          </a:p>
        </p:txBody>
      </p:sp>
      <p:pic>
        <p:nvPicPr>
          <p:cNvPr id="571" name="Google Shape;571;g2cf2d03ddae_0_1156"/>
          <p:cNvPicPr preferRelativeResize="0"/>
          <p:nvPr/>
        </p:nvPicPr>
        <p:blipFill>
          <a:blip r:embed="rId3">
            <a:alphaModFix/>
          </a:blip>
          <a:stretch>
            <a:fillRect/>
          </a:stretch>
        </p:blipFill>
        <p:spPr>
          <a:xfrm>
            <a:off x="1075850" y="3271100"/>
            <a:ext cx="6104850" cy="1522825"/>
          </a:xfrm>
          <a:prstGeom prst="rect">
            <a:avLst/>
          </a:prstGeom>
          <a:noFill/>
          <a:ln>
            <a:noFill/>
          </a:ln>
        </p:spPr>
      </p:pic>
      <p:pic>
        <p:nvPicPr>
          <p:cNvPr id="572" name="Google Shape;572;g2cf2d03ddae_0_1156"/>
          <p:cNvPicPr preferRelativeResize="0"/>
          <p:nvPr/>
        </p:nvPicPr>
        <p:blipFill>
          <a:blip r:embed="rId4">
            <a:alphaModFix/>
          </a:blip>
          <a:stretch>
            <a:fillRect/>
          </a:stretch>
        </p:blipFill>
        <p:spPr>
          <a:xfrm>
            <a:off x="1870825" y="1235100"/>
            <a:ext cx="4889050" cy="18836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6" name="Shape 576"/>
        <p:cNvGrpSpPr/>
        <p:nvPr/>
      </p:nvGrpSpPr>
      <p:grpSpPr>
        <a:xfrm>
          <a:off x="0" y="0"/>
          <a:ext cx="0" cy="0"/>
          <a:chOff x="0" y="0"/>
          <a:chExt cx="0" cy="0"/>
        </a:xfrm>
      </p:grpSpPr>
      <p:sp>
        <p:nvSpPr>
          <p:cNvPr id="577" name="Google Shape;577;p16"/>
          <p:cNvSpPr txBox="1"/>
          <p:nvPr>
            <p:ph type="title"/>
          </p:nvPr>
        </p:nvSpPr>
        <p:spPr>
          <a:xfrm>
            <a:off x="514750" y="466950"/>
            <a:ext cx="6684300" cy="5727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3400"/>
              <a:buNone/>
            </a:pPr>
            <a:r>
              <a:rPr lang="en"/>
              <a:t> Variation of Swin transformer model</a:t>
            </a:r>
            <a:endParaRPr/>
          </a:p>
        </p:txBody>
      </p:sp>
      <p:pic>
        <p:nvPicPr>
          <p:cNvPr id="578" name="Google Shape;578;p16"/>
          <p:cNvPicPr preferRelativeResize="0"/>
          <p:nvPr/>
        </p:nvPicPr>
        <p:blipFill rotWithShape="1">
          <a:blip r:embed="rId3">
            <a:alphaModFix/>
          </a:blip>
          <a:srcRect b="0" l="0" r="0" t="0"/>
          <a:stretch/>
        </p:blipFill>
        <p:spPr>
          <a:xfrm>
            <a:off x="4215225" y="1101875"/>
            <a:ext cx="4516050" cy="3736825"/>
          </a:xfrm>
          <a:prstGeom prst="rect">
            <a:avLst/>
          </a:prstGeom>
          <a:noFill/>
          <a:ln>
            <a:noFill/>
          </a:ln>
        </p:spPr>
      </p:pic>
      <p:sp>
        <p:nvSpPr>
          <p:cNvPr id="579" name="Google Shape;579;p16"/>
          <p:cNvSpPr txBox="1"/>
          <p:nvPr>
            <p:ph idx="1" type="body"/>
          </p:nvPr>
        </p:nvSpPr>
        <p:spPr>
          <a:xfrm>
            <a:off x="995025" y="1684325"/>
            <a:ext cx="3220200" cy="11001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SzPts val="1400"/>
              <a:buChar char="⏣"/>
            </a:pPr>
            <a:r>
              <a:rPr lang="en"/>
              <a:t>Swin-T</a:t>
            </a:r>
            <a:endParaRPr/>
          </a:p>
          <a:p>
            <a:pPr indent="-317500" lvl="0" marL="457200" rtl="0" algn="l">
              <a:lnSpc>
                <a:spcPct val="115000"/>
              </a:lnSpc>
              <a:spcBef>
                <a:spcPts val="0"/>
              </a:spcBef>
              <a:spcAft>
                <a:spcPts val="0"/>
              </a:spcAft>
              <a:buSzPts val="1400"/>
              <a:buChar char="⏣"/>
            </a:pPr>
            <a:r>
              <a:rPr lang="en"/>
              <a:t>mAP - 95.5</a:t>
            </a:r>
            <a:endParaRPr/>
          </a:p>
          <a:p>
            <a:pPr indent="-317500" lvl="0" marL="457200" rtl="0" algn="l">
              <a:lnSpc>
                <a:spcPct val="115000"/>
              </a:lnSpc>
              <a:spcBef>
                <a:spcPts val="0"/>
              </a:spcBef>
              <a:spcAft>
                <a:spcPts val="0"/>
              </a:spcAft>
              <a:buSzPts val="1400"/>
              <a:buChar char="⏣"/>
            </a:pPr>
            <a:r>
              <a:rPr lang="en"/>
              <a:t>Parameters - 28M</a:t>
            </a:r>
            <a:endParaRPr/>
          </a:p>
          <a:p>
            <a:pPr indent="-317500" lvl="0" marL="457200" rtl="0" algn="l">
              <a:lnSpc>
                <a:spcPct val="115000"/>
              </a:lnSpc>
              <a:spcBef>
                <a:spcPts val="0"/>
              </a:spcBef>
              <a:spcAft>
                <a:spcPts val="0"/>
              </a:spcAft>
              <a:buSzPts val="1400"/>
              <a:buChar char="⏣"/>
            </a:pPr>
            <a:r>
              <a:rPr lang="en"/>
              <a:t>FLOP - 4.5G</a:t>
            </a:r>
            <a:endParaRPr/>
          </a:p>
          <a:p>
            <a:pPr indent="0" lvl="0" marL="0" rtl="0" algn="l">
              <a:lnSpc>
                <a:spcPct val="115000"/>
              </a:lnSpc>
              <a:spcBef>
                <a:spcPts val="0"/>
              </a:spcBef>
              <a:spcAft>
                <a:spcPts val="0"/>
              </a:spcAft>
              <a:buSzPts val="1400"/>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3" name="Shape 583"/>
        <p:cNvGrpSpPr/>
        <p:nvPr/>
      </p:nvGrpSpPr>
      <p:grpSpPr>
        <a:xfrm>
          <a:off x="0" y="0"/>
          <a:ext cx="0" cy="0"/>
          <a:chOff x="0" y="0"/>
          <a:chExt cx="0" cy="0"/>
        </a:xfrm>
      </p:grpSpPr>
      <p:grpSp>
        <p:nvGrpSpPr>
          <p:cNvPr id="584" name="Google Shape;584;p17"/>
          <p:cNvGrpSpPr/>
          <p:nvPr/>
        </p:nvGrpSpPr>
        <p:grpSpPr>
          <a:xfrm rot="5400000">
            <a:off x="6793563" y="-1154209"/>
            <a:ext cx="959680" cy="3741186"/>
            <a:chOff x="7557897" y="2608992"/>
            <a:chExt cx="429195" cy="1673160"/>
          </a:xfrm>
        </p:grpSpPr>
        <p:sp>
          <p:nvSpPr>
            <p:cNvPr id="585" name="Google Shape;585;p17"/>
            <p:cNvSpPr/>
            <p:nvPr/>
          </p:nvSpPr>
          <p:spPr>
            <a:xfrm>
              <a:off x="7666005" y="3837621"/>
              <a:ext cx="75628" cy="444531"/>
            </a:xfrm>
            <a:custGeom>
              <a:rect b="b" l="l" r="r" t="t"/>
              <a:pathLst>
                <a:path extrusionOk="0" h="444531" w="75628">
                  <a:moveTo>
                    <a:pt x="58865" y="404146"/>
                  </a:moveTo>
                  <a:lnTo>
                    <a:pt x="58865" y="53816"/>
                  </a:lnTo>
                  <a:lnTo>
                    <a:pt x="30861" y="25813"/>
                  </a:lnTo>
                  <a:cubicBezTo>
                    <a:pt x="32576" y="23241"/>
                    <a:pt x="33528" y="20098"/>
                    <a:pt x="33528" y="16764"/>
                  </a:cubicBezTo>
                  <a:cubicBezTo>
                    <a:pt x="33528" y="7525"/>
                    <a:pt x="26003" y="0"/>
                    <a:pt x="16764" y="0"/>
                  </a:cubicBezTo>
                  <a:cubicBezTo>
                    <a:pt x="7525" y="0"/>
                    <a:pt x="0" y="7525"/>
                    <a:pt x="0" y="16764"/>
                  </a:cubicBezTo>
                  <a:cubicBezTo>
                    <a:pt x="0" y="26003"/>
                    <a:pt x="7525" y="33528"/>
                    <a:pt x="16764" y="33528"/>
                  </a:cubicBezTo>
                  <a:cubicBezTo>
                    <a:pt x="20098" y="33528"/>
                    <a:pt x="23146" y="32480"/>
                    <a:pt x="25813" y="30861"/>
                  </a:cubicBezTo>
                  <a:lnTo>
                    <a:pt x="25813" y="30861"/>
                  </a:lnTo>
                  <a:lnTo>
                    <a:pt x="51721" y="56769"/>
                  </a:lnTo>
                  <a:lnTo>
                    <a:pt x="51721" y="404146"/>
                  </a:lnTo>
                  <a:cubicBezTo>
                    <a:pt x="42196" y="405860"/>
                    <a:pt x="34957" y="414242"/>
                    <a:pt x="34957" y="424148"/>
                  </a:cubicBezTo>
                  <a:cubicBezTo>
                    <a:pt x="34957" y="435388"/>
                    <a:pt x="44101" y="444532"/>
                    <a:pt x="55341" y="444532"/>
                  </a:cubicBezTo>
                  <a:cubicBezTo>
                    <a:pt x="66485" y="444532"/>
                    <a:pt x="75629" y="435388"/>
                    <a:pt x="75629" y="424148"/>
                  </a:cubicBezTo>
                  <a:cubicBezTo>
                    <a:pt x="75629" y="414242"/>
                    <a:pt x="68294" y="405860"/>
                    <a:pt x="58865" y="404146"/>
                  </a:cubicBezTo>
                  <a:close/>
                  <a:moveTo>
                    <a:pt x="55341" y="437388"/>
                  </a:moveTo>
                  <a:cubicBezTo>
                    <a:pt x="48006" y="437388"/>
                    <a:pt x="42101" y="431483"/>
                    <a:pt x="42101" y="424148"/>
                  </a:cubicBezTo>
                  <a:cubicBezTo>
                    <a:pt x="42101" y="418147"/>
                    <a:pt x="46101" y="413099"/>
                    <a:pt x="51721" y="411575"/>
                  </a:cubicBezTo>
                  <a:cubicBezTo>
                    <a:pt x="52864" y="411194"/>
                    <a:pt x="54102" y="411004"/>
                    <a:pt x="55341" y="411004"/>
                  </a:cubicBezTo>
                  <a:cubicBezTo>
                    <a:pt x="56579" y="411004"/>
                    <a:pt x="57722" y="411194"/>
                    <a:pt x="58865" y="411575"/>
                  </a:cubicBezTo>
                  <a:cubicBezTo>
                    <a:pt x="64389" y="413004"/>
                    <a:pt x="68485" y="418147"/>
                    <a:pt x="68485" y="424148"/>
                  </a:cubicBezTo>
                  <a:cubicBezTo>
                    <a:pt x="68485" y="431483"/>
                    <a:pt x="62579" y="437388"/>
                    <a:pt x="55341" y="437388"/>
                  </a:cubicBezTo>
                  <a:close/>
                </a:path>
              </a:pathLst>
            </a:custGeom>
            <a:solidFill>
              <a:schemeClr val="accent1"/>
            </a:solidFill>
            <a:ln>
              <a:noFill/>
            </a:ln>
            <a:effectLst>
              <a:outerShdw blurRad="200025" rotWithShape="0" algn="bl" dir="5400000" dist="19050">
                <a:schemeClr val="accent1">
                  <a:alpha val="66666"/>
                </a:scheme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86" name="Google Shape;586;p17"/>
            <p:cNvSpPr/>
            <p:nvPr/>
          </p:nvSpPr>
          <p:spPr>
            <a:xfrm>
              <a:off x="7557897" y="2823590"/>
              <a:ext cx="322706" cy="857440"/>
            </a:xfrm>
            <a:custGeom>
              <a:rect b="b" l="l" r="r" t="t"/>
              <a:pathLst>
                <a:path extrusionOk="0" h="857440" w="322706">
                  <a:moveTo>
                    <a:pt x="20098" y="824293"/>
                  </a:moveTo>
                  <a:lnTo>
                    <a:pt x="20098" y="561213"/>
                  </a:lnTo>
                  <a:lnTo>
                    <a:pt x="309563" y="271748"/>
                  </a:lnTo>
                  <a:lnTo>
                    <a:pt x="309563" y="33147"/>
                  </a:lnTo>
                  <a:cubicBezTo>
                    <a:pt x="317087" y="31528"/>
                    <a:pt x="322707" y="24860"/>
                    <a:pt x="322707" y="16764"/>
                  </a:cubicBezTo>
                  <a:cubicBezTo>
                    <a:pt x="322707" y="7525"/>
                    <a:pt x="315182" y="0"/>
                    <a:pt x="305943" y="0"/>
                  </a:cubicBezTo>
                  <a:cubicBezTo>
                    <a:pt x="296704" y="0"/>
                    <a:pt x="289179" y="7525"/>
                    <a:pt x="289179" y="16764"/>
                  </a:cubicBezTo>
                  <a:cubicBezTo>
                    <a:pt x="289179" y="24765"/>
                    <a:pt x="294799" y="31432"/>
                    <a:pt x="302323" y="33147"/>
                  </a:cubicBezTo>
                  <a:lnTo>
                    <a:pt x="302323" y="268796"/>
                  </a:lnTo>
                  <a:lnTo>
                    <a:pt x="12859" y="558260"/>
                  </a:lnTo>
                  <a:lnTo>
                    <a:pt x="12859" y="824389"/>
                  </a:lnTo>
                  <a:cubicBezTo>
                    <a:pt x="5524" y="826103"/>
                    <a:pt x="0" y="832771"/>
                    <a:pt x="0" y="840676"/>
                  </a:cubicBezTo>
                  <a:cubicBezTo>
                    <a:pt x="0" y="849916"/>
                    <a:pt x="7525" y="857441"/>
                    <a:pt x="16764" y="857441"/>
                  </a:cubicBezTo>
                  <a:cubicBezTo>
                    <a:pt x="26003" y="857441"/>
                    <a:pt x="33528" y="849916"/>
                    <a:pt x="33528" y="840676"/>
                  </a:cubicBezTo>
                  <a:cubicBezTo>
                    <a:pt x="33528" y="832580"/>
                    <a:pt x="27718" y="825818"/>
                    <a:pt x="20098" y="824293"/>
                  </a:cubicBezTo>
                  <a:close/>
                </a:path>
              </a:pathLst>
            </a:custGeom>
            <a:solidFill>
              <a:schemeClr val="accent1"/>
            </a:solidFill>
            <a:ln>
              <a:noFill/>
            </a:ln>
            <a:effectLst>
              <a:outerShdw blurRad="200025" rotWithShape="0" algn="bl" dir="5400000" dist="19050">
                <a:schemeClr val="accent1">
                  <a:alpha val="66666"/>
                </a:scheme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87" name="Google Shape;587;p17"/>
            <p:cNvSpPr/>
            <p:nvPr/>
          </p:nvSpPr>
          <p:spPr>
            <a:xfrm>
              <a:off x="7616094" y="2608992"/>
              <a:ext cx="370998" cy="1562195"/>
            </a:xfrm>
            <a:custGeom>
              <a:rect b="b" l="l" r="r" t="t"/>
              <a:pathLst>
                <a:path extrusionOk="0" h="1562195" w="370998">
                  <a:moveTo>
                    <a:pt x="158496" y="1521905"/>
                  </a:moveTo>
                  <a:lnTo>
                    <a:pt x="158496" y="1225868"/>
                  </a:lnTo>
                  <a:lnTo>
                    <a:pt x="95155" y="1162431"/>
                  </a:lnTo>
                  <a:lnTo>
                    <a:pt x="95155" y="939070"/>
                  </a:lnTo>
                  <a:lnTo>
                    <a:pt x="156210" y="878014"/>
                  </a:lnTo>
                  <a:lnTo>
                    <a:pt x="156210" y="839534"/>
                  </a:lnTo>
                  <a:lnTo>
                    <a:pt x="317659" y="678085"/>
                  </a:lnTo>
                  <a:cubicBezTo>
                    <a:pt x="320897" y="680466"/>
                    <a:pt x="324898" y="681800"/>
                    <a:pt x="329184" y="681800"/>
                  </a:cubicBezTo>
                  <a:cubicBezTo>
                    <a:pt x="340423" y="681800"/>
                    <a:pt x="349568" y="672655"/>
                    <a:pt x="349568" y="661511"/>
                  </a:cubicBezTo>
                  <a:cubicBezTo>
                    <a:pt x="349568" y="650272"/>
                    <a:pt x="340423" y="641128"/>
                    <a:pt x="329184" y="641128"/>
                  </a:cubicBezTo>
                  <a:cubicBezTo>
                    <a:pt x="318040" y="641128"/>
                    <a:pt x="308896" y="650272"/>
                    <a:pt x="308896" y="661511"/>
                  </a:cubicBezTo>
                  <a:cubicBezTo>
                    <a:pt x="308896" y="665797"/>
                    <a:pt x="310229" y="669798"/>
                    <a:pt x="312611" y="673037"/>
                  </a:cubicBezTo>
                  <a:lnTo>
                    <a:pt x="267843" y="717804"/>
                  </a:lnTo>
                  <a:lnTo>
                    <a:pt x="267843" y="635413"/>
                  </a:lnTo>
                  <a:lnTo>
                    <a:pt x="370999" y="532257"/>
                  </a:lnTo>
                  <a:lnTo>
                    <a:pt x="370999" y="273844"/>
                  </a:lnTo>
                  <a:lnTo>
                    <a:pt x="319183" y="222028"/>
                  </a:lnTo>
                  <a:lnTo>
                    <a:pt x="319183" y="0"/>
                  </a:lnTo>
                  <a:lnTo>
                    <a:pt x="312039" y="0"/>
                  </a:lnTo>
                  <a:lnTo>
                    <a:pt x="312039" y="503777"/>
                  </a:lnTo>
                  <a:lnTo>
                    <a:pt x="16669" y="799147"/>
                  </a:lnTo>
                  <a:lnTo>
                    <a:pt x="16669" y="1479995"/>
                  </a:lnTo>
                  <a:cubicBezTo>
                    <a:pt x="7144" y="1481709"/>
                    <a:pt x="0" y="1490091"/>
                    <a:pt x="0" y="1500092"/>
                  </a:cubicBezTo>
                  <a:cubicBezTo>
                    <a:pt x="0" y="1511237"/>
                    <a:pt x="9049" y="1520381"/>
                    <a:pt x="20288" y="1520381"/>
                  </a:cubicBezTo>
                  <a:cubicBezTo>
                    <a:pt x="31528" y="1520381"/>
                    <a:pt x="40577" y="1511237"/>
                    <a:pt x="40577" y="1500092"/>
                  </a:cubicBezTo>
                  <a:cubicBezTo>
                    <a:pt x="40577" y="1490091"/>
                    <a:pt x="33338" y="1481709"/>
                    <a:pt x="23813" y="1479995"/>
                  </a:cubicBezTo>
                  <a:lnTo>
                    <a:pt x="23813" y="802100"/>
                  </a:lnTo>
                  <a:lnTo>
                    <a:pt x="319183" y="506730"/>
                  </a:lnTo>
                  <a:lnTo>
                    <a:pt x="319183" y="232124"/>
                  </a:lnTo>
                  <a:lnTo>
                    <a:pt x="363855" y="276796"/>
                  </a:lnTo>
                  <a:lnTo>
                    <a:pt x="363855" y="529304"/>
                  </a:lnTo>
                  <a:lnTo>
                    <a:pt x="260699" y="632460"/>
                  </a:lnTo>
                  <a:lnTo>
                    <a:pt x="260699" y="724948"/>
                  </a:lnTo>
                  <a:lnTo>
                    <a:pt x="260699" y="724948"/>
                  </a:lnTo>
                  <a:lnTo>
                    <a:pt x="149066" y="836485"/>
                  </a:lnTo>
                  <a:lnTo>
                    <a:pt x="149066" y="874967"/>
                  </a:lnTo>
                  <a:lnTo>
                    <a:pt x="95155" y="928973"/>
                  </a:lnTo>
                  <a:lnTo>
                    <a:pt x="95155" y="821341"/>
                  </a:lnTo>
                  <a:lnTo>
                    <a:pt x="178498" y="738092"/>
                  </a:lnTo>
                  <a:cubicBezTo>
                    <a:pt x="181737" y="740473"/>
                    <a:pt x="185738" y="741807"/>
                    <a:pt x="190024" y="741807"/>
                  </a:cubicBezTo>
                  <a:cubicBezTo>
                    <a:pt x="201263" y="741807"/>
                    <a:pt x="210312" y="732663"/>
                    <a:pt x="210312" y="721423"/>
                  </a:cubicBezTo>
                  <a:cubicBezTo>
                    <a:pt x="210312" y="710279"/>
                    <a:pt x="201263" y="701135"/>
                    <a:pt x="190024" y="701135"/>
                  </a:cubicBezTo>
                  <a:cubicBezTo>
                    <a:pt x="178784" y="701135"/>
                    <a:pt x="169736" y="710279"/>
                    <a:pt x="169736" y="721423"/>
                  </a:cubicBezTo>
                  <a:cubicBezTo>
                    <a:pt x="169736" y="725805"/>
                    <a:pt x="171069" y="729805"/>
                    <a:pt x="173355" y="733044"/>
                  </a:cubicBezTo>
                  <a:lnTo>
                    <a:pt x="88011" y="818388"/>
                  </a:lnTo>
                  <a:lnTo>
                    <a:pt x="88011" y="1165384"/>
                  </a:lnTo>
                  <a:lnTo>
                    <a:pt x="151352" y="1228820"/>
                  </a:lnTo>
                  <a:lnTo>
                    <a:pt x="151352" y="1521905"/>
                  </a:lnTo>
                  <a:cubicBezTo>
                    <a:pt x="141732" y="1523524"/>
                    <a:pt x="134493" y="1531906"/>
                    <a:pt x="134493" y="1541907"/>
                  </a:cubicBezTo>
                  <a:cubicBezTo>
                    <a:pt x="134493" y="1553147"/>
                    <a:pt x="143542" y="1562195"/>
                    <a:pt x="154781" y="1562195"/>
                  </a:cubicBezTo>
                  <a:cubicBezTo>
                    <a:pt x="166021" y="1562195"/>
                    <a:pt x="175070" y="1553147"/>
                    <a:pt x="175070" y="1541907"/>
                  </a:cubicBezTo>
                  <a:cubicBezTo>
                    <a:pt x="175070" y="1532001"/>
                    <a:pt x="167926" y="1523714"/>
                    <a:pt x="158496" y="1521905"/>
                  </a:cubicBezTo>
                  <a:close/>
                  <a:moveTo>
                    <a:pt x="316039" y="661511"/>
                  </a:moveTo>
                  <a:cubicBezTo>
                    <a:pt x="316039" y="654177"/>
                    <a:pt x="321945" y="648272"/>
                    <a:pt x="329184" y="648272"/>
                  </a:cubicBezTo>
                  <a:cubicBezTo>
                    <a:pt x="336518" y="648272"/>
                    <a:pt x="342424" y="654177"/>
                    <a:pt x="342424" y="661511"/>
                  </a:cubicBezTo>
                  <a:cubicBezTo>
                    <a:pt x="342424" y="668750"/>
                    <a:pt x="336518" y="674656"/>
                    <a:pt x="329184" y="674656"/>
                  </a:cubicBezTo>
                  <a:cubicBezTo>
                    <a:pt x="326898" y="674656"/>
                    <a:pt x="324707" y="674084"/>
                    <a:pt x="322802" y="672941"/>
                  </a:cubicBezTo>
                  <a:cubicBezTo>
                    <a:pt x="320707" y="671798"/>
                    <a:pt x="318897" y="669988"/>
                    <a:pt x="317754" y="667893"/>
                  </a:cubicBezTo>
                  <a:cubicBezTo>
                    <a:pt x="316611" y="665988"/>
                    <a:pt x="316039" y="663797"/>
                    <a:pt x="316039" y="661511"/>
                  </a:cubicBezTo>
                  <a:close/>
                  <a:moveTo>
                    <a:pt x="33433" y="1500092"/>
                  </a:moveTo>
                  <a:cubicBezTo>
                    <a:pt x="33433" y="1507331"/>
                    <a:pt x="27527" y="1513237"/>
                    <a:pt x="20288" y="1513237"/>
                  </a:cubicBezTo>
                  <a:cubicBezTo>
                    <a:pt x="13049" y="1513237"/>
                    <a:pt x="7144" y="1507331"/>
                    <a:pt x="7144" y="1500092"/>
                  </a:cubicBezTo>
                  <a:cubicBezTo>
                    <a:pt x="7144" y="1493996"/>
                    <a:pt x="11144" y="1488948"/>
                    <a:pt x="16669" y="1487424"/>
                  </a:cubicBezTo>
                  <a:cubicBezTo>
                    <a:pt x="17812" y="1487043"/>
                    <a:pt x="19050" y="1486853"/>
                    <a:pt x="20288" y="1486853"/>
                  </a:cubicBezTo>
                  <a:cubicBezTo>
                    <a:pt x="21527" y="1486853"/>
                    <a:pt x="22670" y="1487043"/>
                    <a:pt x="23813" y="1487424"/>
                  </a:cubicBezTo>
                  <a:cubicBezTo>
                    <a:pt x="29337" y="1488853"/>
                    <a:pt x="33433" y="1493996"/>
                    <a:pt x="33433" y="1500092"/>
                  </a:cubicBezTo>
                  <a:close/>
                  <a:moveTo>
                    <a:pt x="176879" y="721423"/>
                  </a:moveTo>
                  <a:cubicBezTo>
                    <a:pt x="176879" y="714184"/>
                    <a:pt x="182785" y="708279"/>
                    <a:pt x="190024" y="708279"/>
                  </a:cubicBezTo>
                  <a:cubicBezTo>
                    <a:pt x="197263" y="708279"/>
                    <a:pt x="203168" y="714184"/>
                    <a:pt x="203168" y="721423"/>
                  </a:cubicBezTo>
                  <a:cubicBezTo>
                    <a:pt x="203168" y="728758"/>
                    <a:pt x="197263" y="734663"/>
                    <a:pt x="190024" y="734663"/>
                  </a:cubicBezTo>
                  <a:cubicBezTo>
                    <a:pt x="187738" y="734663"/>
                    <a:pt x="185547" y="734092"/>
                    <a:pt x="183642" y="732949"/>
                  </a:cubicBezTo>
                  <a:cubicBezTo>
                    <a:pt x="181546" y="731806"/>
                    <a:pt x="179737" y="730091"/>
                    <a:pt x="178594" y="727901"/>
                  </a:cubicBezTo>
                  <a:cubicBezTo>
                    <a:pt x="177451" y="725996"/>
                    <a:pt x="176879" y="723805"/>
                    <a:pt x="176879" y="721423"/>
                  </a:cubicBezTo>
                  <a:close/>
                  <a:moveTo>
                    <a:pt x="154781" y="1555052"/>
                  </a:moveTo>
                  <a:cubicBezTo>
                    <a:pt x="147542" y="1555052"/>
                    <a:pt x="141637" y="1549146"/>
                    <a:pt x="141637" y="1541907"/>
                  </a:cubicBezTo>
                  <a:cubicBezTo>
                    <a:pt x="141637" y="1535811"/>
                    <a:pt x="145733" y="1530763"/>
                    <a:pt x="151352" y="1529239"/>
                  </a:cubicBezTo>
                  <a:cubicBezTo>
                    <a:pt x="152495" y="1528953"/>
                    <a:pt x="153638" y="1528763"/>
                    <a:pt x="154781" y="1528763"/>
                  </a:cubicBezTo>
                  <a:cubicBezTo>
                    <a:pt x="156115" y="1528763"/>
                    <a:pt x="157353" y="1528953"/>
                    <a:pt x="158496" y="1529334"/>
                  </a:cubicBezTo>
                  <a:cubicBezTo>
                    <a:pt x="163925" y="1530953"/>
                    <a:pt x="167926" y="1536002"/>
                    <a:pt x="167926" y="1541907"/>
                  </a:cubicBezTo>
                  <a:cubicBezTo>
                    <a:pt x="167926" y="1549146"/>
                    <a:pt x="162020" y="1555052"/>
                    <a:pt x="154781" y="1555052"/>
                  </a:cubicBezTo>
                  <a:close/>
                </a:path>
              </a:pathLst>
            </a:custGeom>
            <a:solidFill>
              <a:schemeClr val="accent1"/>
            </a:solidFill>
            <a:ln>
              <a:noFill/>
            </a:ln>
            <a:effectLst>
              <a:outerShdw blurRad="200025" rotWithShape="0" algn="bl" dir="5400000" dist="19050">
                <a:schemeClr val="accent1">
                  <a:alpha val="66666"/>
                </a:scheme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588" name="Google Shape;588;p17"/>
          <p:cNvSpPr txBox="1"/>
          <p:nvPr>
            <p:ph idx="6" type="title"/>
          </p:nvPr>
        </p:nvSpPr>
        <p:spPr>
          <a:xfrm>
            <a:off x="514800" y="1327525"/>
            <a:ext cx="6903300" cy="5760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3400"/>
              <a:buNone/>
            </a:pPr>
            <a:r>
              <a:rPr lang="en"/>
              <a:t>Main </a:t>
            </a:r>
            <a:r>
              <a:rPr lang="en">
                <a:solidFill>
                  <a:schemeClr val="accent1"/>
                </a:solidFill>
              </a:rPr>
              <a:t>Architecture</a:t>
            </a:r>
            <a:endParaRPr>
              <a:solidFill>
                <a:schemeClr val="accent1"/>
              </a:solidFill>
            </a:endParaRPr>
          </a:p>
        </p:txBody>
      </p:sp>
      <p:grpSp>
        <p:nvGrpSpPr>
          <p:cNvPr id="589" name="Google Shape;589;p17"/>
          <p:cNvGrpSpPr/>
          <p:nvPr/>
        </p:nvGrpSpPr>
        <p:grpSpPr>
          <a:xfrm>
            <a:off x="364323" y="273601"/>
            <a:ext cx="815768" cy="885563"/>
            <a:chOff x="720000" y="3089050"/>
            <a:chExt cx="1600800" cy="1600800"/>
          </a:xfrm>
        </p:grpSpPr>
        <p:sp>
          <p:nvSpPr>
            <p:cNvPr id="590" name="Google Shape;590;p17"/>
            <p:cNvSpPr/>
            <p:nvPr/>
          </p:nvSpPr>
          <p:spPr>
            <a:xfrm>
              <a:off x="720000" y="3089050"/>
              <a:ext cx="1600800" cy="1600800"/>
            </a:xfrm>
            <a:prstGeom prst="ellipse">
              <a:avLst/>
            </a:prstGeom>
            <a:noFill/>
            <a:ln cap="flat" cmpd="sng" w="19050">
              <a:solidFill>
                <a:schemeClr val="accent1"/>
              </a:solidFill>
              <a:prstDash val="solid"/>
              <a:round/>
              <a:headEnd len="sm" w="sm" type="none"/>
              <a:tailEnd len="sm" w="sm" type="none"/>
            </a:ln>
            <a:effectLst>
              <a:outerShdw blurRad="200025" rotWithShape="0" algn="bl" dir="5400000" dist="19050">
                <a:schemeClr val="accent1">
                  <a:alpha val="66666"/>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t/>
              </a:r>
              <a:endParaRPr b="0" i="0" sz="3000" u="none" cap="none" strike="noStrike">
                <a:solidFill>
                  <a:srgbClr val="FFFFFF"/>
                </a:solidFill>
                <a:latin typeface="Oswald ExtraLight"/>
                <a:ea typeface="Oswald ExtraLight"/>
                <a:cs typeface="Oswald ExtraLight"/>
                <a:sym typeface="Oswald ExtraLight"/>
              </a:endParaRPr>
            </a:p>
          </p:txBody>
        </p:sp>
        <p:sp>
          <p:nvSpPr>
            <p:cNvPr id="591" name="Google Shape;591;p17"/>
            <p:cNvSpPr/>
            <p:nvPr/>
          </p:nvSpPr>
          <p:spPr>
            <a:xfrm rot="5400000">
              <a:off x="823981" y="3192879"/>
              <a:ext cx="1392900" cy="1392900"/>
            </a:xfrm>
            <a:prstGeom prst="blockArc">
              <a:avLst>
                <a:gd fmla="val 7558344" name="adj1"/>
                <a:gd fmla="val 1850511" name="adj2"/>
                <a:gd fmla="val 9051" name="adj3"/>
              </a:avLst>
            </a:prstGeom>
            <a:solidFill>
              <a:schemeClr val="accent1"/>
            </a:solidFill>
            <a:ln>
              <a:noFill/>
            </a:ln>
            <a:effectLst>
              <a:outerShdw blurRad="57150" rotWithShape="0" algn="bl" dir="5400000" dist="19050">
                <a:schemeClr val="accent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2" name="Google Shape;592;p17"/>
            <p:cNvSpPr/>
            <p:nvPr/>
          </p:nvSpPr>
          <p:spPr>
            <a:xfrm>
              <a:off x="1386833" y="3751320"/>
              <a:ext cx="267300" cy="267300"/>
            </a:xfrm>
            <a:prstGeom prst="ellipse">
              <a:avLst/>
            </a:prstGeom>
            <a:noFill/>
            <a:ln cap="flat" cmpd="sng" w="19050">
              <a:solidFill>
                <a:schemeClr val="accent1"/>
              </a:solidFill>
              <a:prstDash val="solid"/>
              <a:round/>
              <a:headEnd len="sm" w="sm" type="none"/>
              <a:tailEnd len="sm" w="sm" type="none"/>
            </a:ln>
            <a:effectLst>
              <a:outerShdw blurRad="200025" rotWithShape="0" algn="bl" dir="5400000" dist="19050">
                <a:schemeClr val="accent1">
                  <a:alpha val="66666"/>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t/>
              </a:r>
              <a:endParaRPr b="0" i="0" sz="3000" u="none" cap="none" strike="noStrike">
                <a:solidFill>
                  <a:srgbClr val="FFFFFF"/>
                </a:solidFill>
                <a:latin typeface="Oswald ExtraLight"/>
                <a:ea typeface="Oswald ExtraLight"/>
                <a:cs typeface="Oswald ExtraLight"/>
                <a:sym typeface="Oswald ExtraLight"/>
              </a:endParaRPr>
            </a:p>
          </p:txBody>
        </p:sp>
        <p:sp>
          <p:nvSpPr>
            <p:cNvPr id="593" name="Google Shape;593;p17"/>
            <p:cNvSpPr/>
            <p:nvPr/>
          </p:nvSpPr>
          <p:spPr>
            <a:xfrm rot="-3600057">
              <a:off x="1109401" y="3473975"/>
              <a:ext cx="822023" cy="822023"/>
            </a:xfrm>
            <a:prstGeom prst="blockArc">
              <a:avLst>
                <a:gd fmla="val 7558344" name="adj1"/>
                <a:gd fmla="val 1861461" name="adj2"/>
                <a:gd fmla="val 12146" name="adj3"/>
              </a:avLst>
            </a:prstGeom>
            <a:solidFill>
              <a:schemeClr val="accent1"/>
            </a:solidFill>
            <a:ln>
              <a:noFill/>
            </a:ln>
            <a:effectLst>
              <a:outerShdw blurRad="57150" rotWithShape="0" algn="bl" dir="5400000" dist="19050">
                <a:schemeClr val="accent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594" name="Google Shape;594;p17"/>
          <p:cNvPicPr preferRelativeResize="0"/>
          <p:nvPr/>
        </p:nvPicPr>
        <p:blipFill rotWithShape="1">
          <a:blip r:embed="rId3">
            <a:alphaModFix/>
          </a:blip>
          <a:srcRect b="0" l="0" r="0" t="0"/>
          <a:stretch/>
        </p:blipFill>
        <p:spPr>
          <a:xfrm>
            <a:off x="942975" y="2417750"/>
            <a:ext cx="7258050" cy="12382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8" name="Shape 598"/>
        <p:cNvGrpSpPr/>
        <p:nvPr/>
      </p:nvGrpSpPr>
      <p:grpSpPr>
        <a:xfrm>
          <a:off x="0" y="0"/>
          <a:ext cx="0" cy="0"/>
          <a:chOff x="0" y="0"/>
          <a:chExt cx="0" cy="0"/>
        </a:xfrm>
      </p:grpSpPr>
      <p:sp>
        <p:nvSpPr>
          <p:cNvPr id="599" name="Google Shape;599;p18"/>
          <p:cNvSpPr/>
          <p:nvPr/>
        </p:nvSpPr>
        <p:spPr>
          <a:xfrm>
            <a:off x="330200" y="1795100"/>
            <a:ext cx="2546100" cy="1040400"/>
          </a:xfrm>
          <a:prstGeom prst="roundRect">
            <a:avLst>
              <a:gd fmla="val 16667" name="adj"/>
            </a:avLst>
          </a:prstGeom>
          <a:noFill/>
          <a:ln cap="flat" cmpd="sng" w="19050">
            <a:solidFill>
              <a:schemeClr val="accent1"/>
            </a:solidFill>
            <a:prstDash val="solid"/>
            <a:round/>
            <a:headEnd len="sm" w="sm" type="none"/>
            <a:tailEnd len="sm" w="sm" type="none"/>
          </a:ln>
          <a:effectLst>
            <a:outerShdw blurRad="200025" rotWithShape="0" algn="bl" dir="5400000" dist="19050">
              <a:srgbClr val="98FAFC">
                <a:alpha val="66666"/>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00" name="Google Shape;600;p18"/>
          <p:cNvGrpSpPr/>
          <p:nvPr/>
        </p:nvGrpSpPr>
        <p:grpSpPr>
          <a:xfrm rot="5400000">
            <a:off x="6793563" y="-1154209"/>
            <a:ext cx="959680" cy="3741186"/>
            <a:chOff x="7557897" y="2608992"/>
            <a:chExt cx="429195" cy="1673160"/>
          </a:xfrm>
        </p:grpSpPr>
        <p:sp>
          <p:nvSpPr>
            <p:cNvPr id="601" name="Google Shape;601;p18"/>
            <p:cNvSpPr/>
            <p:nvPr/>
          </p:nvSpPr>
          <p:spPr>
            <a:xfrm>
              <a:off x="7666005" y="3837621"/>
              <a:ext cx="75628" cy="444531"/>
            </a:xfrm>
            <a:custGeom>
              <a:rect b="b" l="l" r="r" t="t"/>
              <a:pathLst>
                <a:path extrusionOk="0" h="444531" w="75628">
                  <a:moveTo>
                    <a:pt x="58865" y="404146"/>
                  </a:moveTo>
                  <a:lnTo>
                    <a:pt x="58865" y="53816"/>
                  </a:lnTo>
                  <a:lnTo>
                    <a:pt x="30861" y="25813"/>
                  </a:lnTo>
                  <a:cubicBezTo>
                    <a:pt x="32576" y="23241"/>
                    <a:pt x="33528" y="20098"/>
                    <a:pt x="33528" y="16764"/>
                  </a:cubicBezTo>
                  <a:cubicBezTo>
                    <a:pt x="33528" y="7525"/>
                    <a:pt x="26003" y="0"/>
                    <a:pt x="16764" y="0"/>
                  </a:cubicBezTo>
                  <a:cubicBezTo>
                    <a:pt x="7525" y="0"/>
                    <a:pt x="0" y="7525"/>
                    <a:pt x="0" y="16764"/>
                  </a:cubicBezTo>
                  <a:cubicBezTo>
                    <a:pt x="0" y="26003"/>
                    <a:pt x="7525" y="33528"/>
                    <a:pt x="16764" y="33528"/>
                  </a:cubicBezTo>
                  <a:cubicBezTo>
                    <a:pt x="20098" y="33528"/>
                    <a:pt x="23146" y="32480"/>
                    <a:pt x="25813" y="30861"/>
                  </a:cubicBezTo>
                  <a:lnTo>
                    <a:pt x="25813" y="30861"/>
                  </a:lnTo>
                  <a:lnTo>
                    <a:pt x="51721" y="56769"/>
                  </a:lnTo>
                  <a:lnTo>
                    <a:pt x="51721" y="404146"/>
                  </a:lnTo>
                  <a:cubicBezTo>
                    <a:pt x="42196" y="405860"/>
                    <a:pt x="34957" y="414242"/>
                    <a:pt x="34957" y="424148"/>
                  </a:cubicBezTo>
                  <a:cubicBezTo>
                    <a:pt x="34957" y="435388"/>
                    <a:pt x="44101" y="444532"/>
                    <a:pt x="55341" y="444532"/>
                  </a:cubicBezTo>
                  <a:cubicBezTo>
                    <a:pt x="66485" y="444532"/>
                    <a:pt x="75629" y="435388"/>
                    <a:pt x="75629" y="424148"/>
                  </a:cubicBezTo>
                  <a:cubicBezTo>
                    <a:pt x="75629" y="414242"/>
                    <a:pt x="68294" y="405860"/>
                    <a:pt x="58865" y="404146"/>
                  </a:cubicBezTo>
                  <a:close/>
                  <a:moveTo>
                    <a:pt x="55341" y="437388"/>
                  </a:moveTo>
                  <a:cubicBezTo>
                    <a:pt x="48006" y="437388"/>
                    <a:pt x="42101" y="431483"/>
                    <a:pt x="42101" y="424148"/>
                  </a:cubicBezTo>
                  <a:cubicBezTo>
                    <a:pt x="42101" y="418147"/>
                    <a:pt x="46101" y="413099"/>
                    <a:pt x="51721" y="411575"/>
                  </a:cubicBezTo>
                  <a:cubicBezTo>
                    <a:pt x="52864" y="411194"/>
                    <a:pt x="54102" y="411004"/>
                    <a:pt x="55341" y="411004"/>
                  </a:cubicBezTo>
                  <a:cubicBezTo>
                    <a:pt x="56579" y="411004"/>
                    <a:pt x="57722" y="411194"/>
                    <a:pt x="58865" y="411575"/>
                  </a:cubicBezTo>
                  <a:cubicBezTo>
                    <a:pt x="64389" y="413004"/>
                    <a:pt x="68485" y="418147"/>
                    <a:pt x="68485" y="424148"/>
                  </a:cubicBezTo>
                  <a:cubicBezTo>
                    <a:pt x="68485" y="431483"/>
                    <a:pt x="62579" y="437388"/>
                    <a:pt x="55341" y="437388"/>
                  </a:cubicBezTo>
                  <a:close/>
                </a:path>
              </a:pathLst>
            </a:custGeom>
            <a:solidFill>
              <a:schemeClr val="accent1"/>
            </a:solidFill>
            <a:ln>
              <a:noFill/>
            </a:ln>
            <a:effectLst>
              <a:outerShdw blurRad="200025" rotWithShape="0" algn="bl" dir="5400000" dist="19050">
                <a:schemeClr val="accent1">
                  <a:alpha val="66666"/>
                </a:scheme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02" name="Google Shape;602;p18"/>
            <p:cNvSpPr/>
            <p:nvPr/>
          </p:nvSpPr>
          <p:spPr>
            <a:xfrm>
              <a:off x="7557897" y="2823590"/>
              <a:ext cx="322706" cy="857440"/>
            </a:xfrm>
            <a:custGeom>
              <a:rect b="b" l="l" r="r" t="t"/>
              <a:pathLst>
                <a:path extrusionOk="0" h="857440" w="322706">
                  <a:moveTo>
                    <a:pt x="20098" y="824293"/>
                  </a:moveTo>
                  <a:lnTo>
                    <a:pt x="20098" y="561213"/>
                  </a:lnTo>
                  <a:lnTo>
                    <a:pt x="309563" y="271748"/>
                  </a:lnTo>
                  <a:lnTo>
                    <a:pt x="309563" y="33147"/>
                  </a:lnTo>
                  <a:cubicBezTo>
                    <a:pt x="317087" y="31528"/>
                    <a:pt x="322707" y="24860"/>
                    <a:pt x="322707" y="16764"/>
                  </a:cubicBezTo>
                  <a:cubicBezTo>
                    <a:pt x="322707" y="7525"/>
                    <a:pt x="315182" y="0"/>
                    <a:pt x="305943" y="0"/>
                  </a:cubicBezTo>
                  <a:cubicBezTo>
                    <a:pt x="296704" y="0"/>
                    <a:pt x="289179" y="7525"/>
                    <a:pt x="289179" y="16764"/>
                  </a:cubicBezTo>
                  <a:cubicBezTo>
                    <a:pt x="289179" y="24765"/>
                    <a:pt x="294799" y="31432"/>
                    <a:pt x="302323" y="33147"/>
                  </a:cubicBezTo>
                  <a:lnTo>
                    <a:pt x="302323" y="268796"/>
                  </a:lnTo>
                  <a:lnTo>
                    <a:pt x="12859" y="558260"/>
                  </a:lnTo>
                  <a:lnTo>
                    <a:pt x="12859" y="824389"/>
                  </a:lnTo>
                  <a:cubicBezTo>
                    <a:pt x="5524" y="826103"/>
                    <a:pt x="0" y="832771"/>
                    <a:pt x="0" y="840676"/>
                  </a:cubicBezTo>
                  <a:cubicBezTo>
                    <a:pt x="0" y="849916"/>
                    <a:pt x="7525" y="857441"/>
                    <a:pt x="16764" y="857441"/>
                  </a:cubicBezTo>
                  <a:cubicBezTo>
                    <a:pt x="26003" y="857441"/>
                    <a:pt x="33528" y="849916"/>
                    <a:pt x="33528" y="840676"/>
                  </a:cubicBezTo>
                  <a:cubicBezTo>
                    <a:pt x="33528" y="832580"/>
                    <a:pt x="27718" y="825818"/>
                    <a:pt x="20098" y="824293"/>
                  </a:cubicBezTo>
                  <a:close/>
                </a:path>
              </a:pathLst>
            </a:custGeom>
            <a:solidFill>
              <a:schemeClr val="accent1"/>
            </a:solidFill>
            <a:ln>
              <a:noFill/>
            </a:ln>
            <a:effectLst>
              <a:outerShdw blurRad="200025" rotWithShape="0" algn="bl" dir="5400000" dist="19050">
                <a:schemeClr val="accent1">
                  <a:alpha val="66666"/>
                </a:scheme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03" name="Google Shape;603;p18"/>
            <p:cNvSpPr/>
            <p:nvPr/>
          </p:nvSpPr>
          <p:spPr>
            <a:xfrm>
              <a:off x="7616094" y="2608992"/>
              <a:ext cx="370998" cy="1562195"/>
            </a:xfrm>
            <a:custGeom>
              <a:rect b="b" l="l" r="r" t="t"/>
              <a:pathLst>
                <a:path extrusionOk="0" h="1562195" w="370998">
                  <a:moveTo>
                    <a:pt x="158496" y="1521905"/>
                  </a:moveTo>
                  <a:lnTo>
                    <a:pt x="158496" y="1225868"/>
                  </a:lnTo>
                  <a:lnTo>
                    <a:pt x="95155" y="1162431"/>
                  </a:lnTo>
                  <a:lnTo>
                    <a:pt x="95155" y="939070"/>
                  </a:lnTo>
                  <a:lnTo>
                    <a:pt x="156210" y="878014"/>
                  </a:lnTo>
                  <a:lnTo>
                    <a:pt x="156210" y="839534"/>
                  </a:lnTo>
                  <a:lnTo>
                    <a:pt x="317659" y="678085"/>
                  </a:lnTo>
                  <a:cubicBezTo>
                    <a:pt x="320897" y="680466"/>
                    <a:pt x="324898" y="681800"/>
                    <a:pt x="329184" y="681800"/>
                  </a:cubicBezTo>
                  <a:cubicBezTo>
                    <a:pt x="340423" y="681800"/>
                    <a:pt x="349568" y="672655"/>
                    <a:pt x="349568" y="661511"/>
                  </a:cubicBezTo>
                  <a:cubicBezTo>
                    <a:pt x="349568" y="650272"/>
                    <a:pt x="340423" y="641128"/>
                    <a:pt x="329184" y="641128"/>
                  </a:cubicBezTo>
                  <a:cubicBezTo>
                    <a:pt x="318040" y="641128"/>
                    <a:pt x="308896" y="650272"/>
                    <a:pt x="308896" y="661511"/>
                  </a:cubicBezTo>
                  <a:cubicBezTo>
                    <a:pt x="308896" y="665797"/>
                    <a:pt x="310229" y="669798"/>
                    <a:pt x="312611" y="673037"/>
                  </a:cubicBezTo>
                  <a:lnTo>
                    <a:pt x="267843" y="717804"/>
                  </a:lnTo>
                  <a:lnTo>
                    <a:pt x="267843" y="635413"/>
                  </a:lnTo>
                  <a:lnTo>
                    <a:pt x="370999" y="532257"/>
                  </a:lnTo>
                  <a:lnTo>
                    <a:pt x="370999" y="273844"/>
                  </a:lnTo>
                  <a:lnTo>
                    <a:pt x="319183" y="222028"/>
                  </a:lnTo>
                  <a:lnTo>
                    <a:pt x="319183" y="0"/>
                  </a:lnTo>
                  <a:lnTo>
                    <a:pt x="312039" y="0"/>
                  </a:lnTo>
                  <a:lnTo>
                    <a:pt x="312039" y="503777"/>
                  </a:lnTo>
                  <a:lnTo>
                    <a:pt x="16669" y="799147"/>
                  </a:lnTo>
                  <a:lnTo>
                    <a:pt x="16669" y="1479995"/>
                  </a:lnTo>
                  <a:cubicBezTo>
                    <a:pt x="7144" y="1481709"/>
                    <a:pt x="0" y="1490091"/>
                    <a:pt x="0" y="1500092"/>
                  </a:cubicBezTo>
                  <a:cubicBezTo>
                    <a:pt x="0" y="1511237"/>
                    <a:pt x="9049" y="1520381"/>
                    <a:pt x="20288" y="1520381"/>
                  </a:cubicBezTo>
                  <a:cubicBezTo>
                    <a:pt x="31528" y="1520381"/>
                    <a:pt x="40577" y="1511237"/>
                    <a:pt x="40577" y="1500092"/>
                  </a:cubicBezTo>
                  <a:cubicBezTo>
                    <a:pt x="40577" y="1490091"/>
                    <a:pt x="33338" y="1481709"/>
                    <a:pt x="23813" y="1479995"/>
                  </a:cubicBezTo>
                  <a:lnTo>
                    <a:pt x="23813" y="802100"/>
                  </a:lnTo>
                  <a:lnTo>
                    <a:pt x="319183" y="506730"/>
                  </a:lnTo>
                  <a:lnTo>
                    <a:pt x="319183" y="232124"/>
                  </a:lnTo>
                  <a:lnTo>
                    <a:pt x="363855" y="276796"/>
                  </a:lnTo>
                  <a:lnTo>
                    <a:pt x="363855" y="529304"/>
                  </a:lnTo>
                  <a:lnTo>
                    <a:pt x="260699" y="632460"/>
                  </a:lnTo>
                  <a:lnTo>
                    <a:pt x="260699" y="724948"/>
                  </a:lnTo>
                  <a:lnTo>
                    <a:pt x="260699" y="724948"/>
                  </a:lnTo>
                  <a:lnTo>
                    <a:pt x="149066" y="836485"/>
                  </a:lnTo>
                  <a:lnTo>
                    <a:pt x="149066" y="874967"/>
                  </a:lnTo>
                  <a:lnTo>
                    <a:pt x="95155" y="928973"/>
                  </a:lnTo>
                  <a:lnTo>
                    <a:pt x="95155" y="821341"/>
                  </a:lnTo>
                  <a:lnTo>
                    <a:pt x="178498" y="738092"/>
                  </a:lnTo>
                  <a:cubicBezTo>
                    <a:pt x="181737" y="740473"/>
                    <a:pt x="185738" y="741807"/>
                    <a:pt x="190024" y="741807"/>
                  </a:cubicBezTo>
                  <a:cubicBezTo>
                    <a:pt x="201263" y="741807"/>
                    <a:pt x="210312" y="732663"/>
                    <a:pt x="210312" y="721423"/>
                  </a:cubicBezTo>
                  <a:cubicBezTo>
                    <a:pt x="210312" y="710279"/>
                    <a:pt x="201263" y="701135"/>
                    <a:pt x="190024" y="701135"/>
                  </a:cubicBezTo>
                  <a:cubicBezTo>
                    <a:pt x="178784" y="701135"/>
                    <a:pt x="169736" y="710279"/>
                    <a:pt x="169736" y="721423"/>
                  </a:cubicBezTo>
                  <a:cubicBezTo>
                    <a:pt x="169736" y="725805"/>
                    <a:pt x="171069" y="729805"/>
                    <a:pt x="173355" y="733044"/>
                  </a:cubicBezTo>
                  <a:lnTo>
                    <a:pt x="88011" y="818388"/>
                  </a:lnTo>
                  <a:lnTo>
                    <a:pt x="88011" y="1165384"/>
                  </a:lnTo>
                  <a:lnTo>
                    <a:pt x="151352" y="1228820"/>
                  </a:lnTo>
                  <a:lnTo>
                    <a:pt x="151352" y="1521905"/>
                  </a:lnTo>
                  <a:cubicBezTo>
                    <a:pt x="141732" y="1523524"/>
                    <a:pt x="134493" y="1531906"/>
                    <a:pt x="134493" y="1541907"/>
                  </a:cubicBezTo>
                  <a:cubicBezTo>
                    <a:pt x="134493" y="1553147"/>
                    <a:pt x="143542" y="1562195"/>
                    <a:pt x="154781" y="1562195"/>
                  </a:cubicBezTo>
                  <a:cubicBezTo>
                    <a:pt x="166021" y="1562195"/>
                    <a:pt x="175070" y="1553147"/>
                    <a:pt x="175070" y="1541907"/>
                  </a:cubicBezTo>
                  <a:cubicBezTo>
                    <a:pt x="175070" y="1532001"/>
                    <a:pt x="167926" y="1523714"/>
                    <a:pt x="158496" y="1521905"/>
                  </a:cubicBezTo>
                  <a:close/>
                  <a:moveTo>
                    <a:pt x="316039" y="661511"/>
                  </a:moveTo>
                  <a:cubicBezTo>
                    <a:pt x="316039" y="654177"/>
                    <a:pt x="321945" y="648272"/>
                    <a:pt x="329184" y="648272"/>
                  </a:cubicBezTo>
                  <a:cubicBezTo>
                    <a:pt x="336518" y="648272"/>
                    <a:pt x="342424" y="654177"/>
                    <a:pt x="342424" y="661511"/>
                  </a:cubicBezTo>
                  <a:cubicBezTo>
                    <a:pt x="342424" y="668750"/>
                    <a:pt x="336518" y="674656"/>
                    <a:pt x="329184" y="674656"/>
                  </a:cubicBezTo>
                  <a:cubicBezTo>
                    <a:pt x="326898" y="674656"/>
                    <a:pt x="324707" y="674084"/>
                    <a:pt x="322802" y="672941"/>
                  </a:cubicBezTo>
                  <a:cubicBezTo>
                    <a:pt x="320707" y="671798"/>
                    <a:pt x="318897" y="669988"/>
                    <a:pt x="317754" y="667893"/>
                  </a:cubicBezTo>
                  <a:cubicBezTo>
                    <a:pt x="316611" y="665988"/>
                    <a:pt x="316039" y="663797"/>
                    <a:pt x="316039" y="661511"/>
                  </a:cubicBezTo>
                  <a:close/>
                  <a:moveTo>
                    <a:pt x="33433" y="1500092"/>
                  </a:moveTo>
                  <a:cubicBezTo>
                    <a:pt x="33433" y="1507331"/>
                    <a:pt x="27527" y="1513237"/>
                    <a:pt x="20288" y="1513237"/>
                  </a:cubicBezTo>
                  <a:cubicBezTo>
                    <a:pt x="13049" y="1513237"/>
                    <a:pt x="7144" y="1507331"/>
                    <a:pt x="7144" y="1500092"/>
                  </a:cubicBezTo>
                  <a:cubicBezTo>
                    <a:pt x="7144" y="1493996"/>
                    <a:pt x="11144" y="1488948"/>
                    <a:pt x="16669" y="1487424"/>
                  </a:cubicBezTo>
                  <a:cubicBezTo>
                    <a:pt x="17812" y="1487043"/>
                    <a:pt x="19050" y="1486853"/>
                    <a:pt x="20288" y="1486853"/>
                  </a:cubicBezTo>
                  <a:cubicBezTo>
                    <a:pt x="21527" y="1486853"/>
                    <a:pt x="22670" y="1487043"/>
                    <a:pt x="23813" y="1487424"/>
                  </a:cubicBezTo>
                  <a:cubicBezTo>
                    <a:pt x="29337" y="1488853"/>
                    <a:pt x="33433" y="1493996"/>
                    <a:pt x="33433" y="1500092"/>
                  </a:cubicBezTo>
                  <a:close/>
                  <a:moveTo>
                    <a:pt x="176879" y="721423"/>
                  </a:moveTo>
                  <a:cubicBezTo>
                    <a:pt x="176879" y="714184"/>
                    <a:pt x="182785" y="708279"/>
                    <a:pt x="190024" y="708279"/>
                  </a:cubicBezTo>
                  <a:cubicBezTo>
                    <a:pt x="197263" y="708279"/>
                    <a:pt x="203168" y="714184"/>
                    <a:pt x="203168" y="721423"/>
                  </a:cubicBezTo>
                  <a:cubicBezTo>
                    <a:pt x="203168" y="728758"/>
                    <a:pt x="197263" y="734663"/>
                    <a:pt x="190024" y="734663"/>
                  </a:cubicBezTo>
                  <a:cubicBezTo>
                    <a:pt x="187738" y="734663"/>
                    <a:pt x="185547" y="734092"/>
                    <a:pt x="183642" y="732949"/>
                  </a:cubicBezTo>
                  <a:cubicBezTo>
                    <a:pt x="181546" y="731806"/>
                    <a:pt x="179737" y="730091"/>
                    <a:pt x="178594" y="727901"/>
                  </a:cubicBezTo>
                  <a:cubicBezTo>
                    <a:pt x="177451" y="725996"/>
                    <a:pt x="176879" y="723805"/>
                    <a:pt x="176879" y="721423"/>
                  </a:cubicBezTo>
                  <a:close/>
                  <a:moveTo>
                    <a:pt x="154781" y="1555052"/>
                  </a:moveTo>
                  <a:cubicBezTo>
                    <a:pt x="147542" y="1555052"/>
                    <a:pt x="141637" y="1549146"/>
                    <a:pt x="141637" y="1541907"/>
                  </a:cubicBezTo>
                  <a:cubicBezTo>
                    <a:pt x="141637" y="1535811"/>
                    <a:pt x="145733" y="1530763"/>
                    <a:pt x="151352" y="1529239"/>
                  </a:cubicBezTo>
                  <a:cubicBezTo>
                    <a:pt x="152495" y="1528953"/>
                    <a:pt x="153638" y="1528763"/>
                    <a:pt x="154781" y="1528763"/>
                  </a:cubicBezTo>
                  <a:cubicBezTo>
                    <a:pt x="156115" y="1528763"/>
                    <a:pt x="157353" y="1528953"/>
                    <a:pt x="158496" y="1529334"/>
                  </a:cubicBezTo>
                  <a:cubicBezTo>
                    <a:pt x="163925" y="1530953"/>
                    <a:pt x="167926" y="1536002"/>
                    <a:pt x="167926" y="1541907"/>
                  </a:cubicBezTo>
                  <a:cubicBezTo>
                    <a:pt x="167926" y="1549146"/>
                    <a:pt x="162020" y="1555052"/>
                    <a:pt x="154781" y="1555052"/>
                  </a:cubicBezTo>
                  <a:close/>
                </a:path>
              </a:pathLst>
            </a:custGeom>
            <a:solidFill>
              <a:schemeClr val="accent1"/>
            </a:solidFill>
            <a:ln>
              <a:noFill/>
            </a:ln>
            <a:effectLst>
              <a:outerShdw blurRad="200025" rotWithShape="0" algn="bl" dir="5400000" dist="19050">
                <a:schemeClr val="accent1">
                  <a:alpha val="66666"/>
                </a:scheme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604" name="Google Shape;604;p18"/>
          <p:cNvSpPr txBox="1"/>
          <p:nvPr>
            <p:ph type="title"/>
          </p:nvPr>
        </p:nvSpPr>
        <p:spPr>
          <a:xfrm>
            <a:off x="947025" y="1904875"/>
            <a:ext cx="1833600" cy="2769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200"/>
              <a:buNone/>
            </a:pPr>
            <a:r>
              <a:rPr lang="en" sz="1600"/>
              <a:t>Haar cascade</a:t>
            </a:r>
            <a:endParaRPr sz="1600"/>
          </a:p>
        </p:txBody>
      </p:sp>
      <p:sp>
        <p:nvSpPr>
          <p:cNvPr id="605" name="Google Shape;605;p18"/>
          <p:cNvSpPr txBox="1"/>
          <p:nvPr>
            <p:ph idx="1" type="subTitle"/>
          </p:nvPr>
        </p:nvSpPr>
        <p:spPr>
          <a:xfrm>
            <a:off x="947025" y="2183900"/>
            <a:ext cx="1833600" cy="5103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400"/>
              <a:buNone/>
            </a:pPr>
            <a:r>
              <a:rPr lang="en" sz="1000"/>
              <a:t>Haar cascade was implemented using opencv pretrained model</a:t>
            </a:r>
            <a:endParaRPr sz="1000"/>
          </a:p>
        </p:txBody>
      </p:sp>
      <p:sp>
        <p:nvSpPr>
          <p:cNvPr id="606" name="Google Shape;606;p18"/>
          <p:cNvSpPr txBox="1"/>
          <p:nvPr>
            <p:ph idx="6" type="title"/>
          </p:nvPr>
        </p:nvSpPr>
        <p:spPr>
          <a:xfrm>
            <a:off x="720000" y="539500"/>
            <a:ext cx="7710900" cy="5760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3400"/>
              <a:buNone/>
            </a:pPr>
            <a:r>
              <a:rPr lang="en"/>
              <a:t>DEVELOPMENT </a:t>
            </a:r>
            <a:r>
              <a:rPr lang="en">
                <a:solidFill>
                  <a:schemeClr val="accent1"/>
                </a:solidFill>
              </a:rPr>
              <a:t>STAGES</a:t>
            </a:r>
            <a:endParaRPr>
              <a:solidFill>
                <a:schemeClr val="accent1"/>
              </a:solidFill>
            </a:endParaRPr>
          </a:p>
        </p:txBody>
      </p:sp>
      <p:grpSp>
        <p:nvGrpSpPr>
          <p:cNvPr id="607" name="Google Shape;607;p18"/>
          <p:cNvGrpSpPr/>
          <p:nvPr/>
        </p:nvGrpSpPr>
        <p:grpSpPr>
          <a:xfrm>
            <a:off x="496500" y="1924178"/>
            <a:ext cx="327216" cy="277823"/>
            <a:chOff x="4794231" y="3363705"/>
            <a:chExt cx="368487" cy="313747"/>
          </a:xfrm>
        </p:grpSpPr>
        <p:sp>
          <p:nvSpPr>
            <p:cNvPr id="608" name="Google Shape;608;p18"/>
            <p:cNvSpPr/>
            <p:nvPr/>
          </p:nvSpPr>
          <p:spPr>
            <a:xfrm>
              <a:off x="4923750" y="3472141"/>
              <a:ext cx="22101" cy="32643"/>
            </a:xfrm>
            <a:custGeom>
              <a:rect b="b" l="l" r="r" t="t"/>
              <a:pathLst>
                <a:path extrusionOk="0" h="929" w="629">
                  <a:moveTo>
                    <a:pt x="1" y="1"/>
                  </a:moveTo>
                  <a:lnTo>
                    <a:pt x="1" y="929"/>
                  </a:lnTo>
                  <a:lnTo>
                    <a:pt x="628" y="929"/>
                  </a:lnTo>
                  <a:lnTo>
                    <a:pt x="628"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9" name="Google Shape;609;p18"/>
            <p:cNvSpPr/>
            <p:nvPr/>
          </p:nvSpPr>
          <p:spPr>
            <a:xfrm>
              <a:off x="4815349" y="3363705"/>
              <a:ext cx="325268" cy="43219"/>
            </a:xfrm>
            <a:custGeom>
              <a:rect b="b" l="l" r="r" t="t"/>
              <a:pathLst>
                <a:path extrusionOk="0" h="1230" w="9257">
                  <a:moveTo>
                    <a:pt x="0" y="1"/>
                  </a:moveTo>
                  <a:lnTo>
                    <a:pt x="0" y="1229"/>
                  </a:lnTo>
                  <a:lnTo>
                    <a:pt x="9256" y="1229"/>
                  </a:lnTo>
                  <a:lnTo>
                    <a:pt x="925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0" name="Google Shape;610;p18"/>
            <p:cNvSpPr/>
            <p:nvPr/>
          </p:nvSpPr>
          <p:spPr>
            <a:xfrm>
              <a:off x="5054253" y="3472141"/>
              <a:ext cx="22066" cy="32643"/>
            </a:xfrm>
            <a:custGeom>
              <a:rect b="b" l="l" r="r" t="t"/>
              <a:pathLst>
                <a:path extrusionOk="0" h="929" w="628">
                  <a:moveTo>
                    <a:pt x="0" y="1"/>
                  </a:moveTo>
                  <a:lnTo>
                    <a:pt x="0" y="929"/>
                  </a:lnTo>
                  <a:lnTo>
                    <a:pt x="628" y="929"/>
                  </a:lnTo>
                  <a:lnTo>
                    <a:pt x="628"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1" name="Google Shape;611;p18"/>
            <p:cNvSpPr/>
            <p:nvPr/>
          </p:nvSpPr>
          <p:spPr>
            <a:xfrm>
              <a:off x="4816333" y="3428921"/>
              <a:ext cx="325268" cy="119011"/>
            </a:xfrm>
            <a:custGeom>
              <a:rect b="b" l="l" r="r" t="t"/>
              <a:pathLst>
                <a:path extrusionOk="0" h="3387" w="9257">
                  <a:moveTo>
                    <a:pt x="1856" y="602"/>
                  </a:moveTo>
                  <a:lnTo>
                    <a:pt x="1856" y="2759"/>
                  </a:lnTo>
                  <a:lnTo>
                    <a:pt x="1229" y="2759"/>
                  </a:lnTo>
                  <a:lnTo>
                    <a:pt x="1229" y="602"/>
                  </a:lnTo>
                  <a:close/>
                  <a:moveTo>
                    <a:pt x="4315" y="602"/>
                  </a:moveTo>
                  <a:lnTo>
                    <a:pt x="4315" y="2759"/>
                  </a:lnTo>
                  <a:lnTo>
                    <a:pt x="2457" y="2759"/>
                  </a:lnTo>
                  <a:lnTo>
                    <a:pt x="2457" y="602"/>
                  </a:lnTo>
                  <a:close/>
                  <a:moveTo>
                    <a:pt x="5543" y="602"/>
                  </a:moveTo>
                  <a:lnTo>
                    <a:pt x="5543" y="2759"/>
                  </a:lnTo>
                  <a:lnTo>
                    <a:pt x="4914" y="2759"/>
                  </a:lnTo>
                  <a:lnTo>
                    <a:pt x="4914" y="602"/>
                  </a:lnTo>
                  <a:close/>
                  <a:moveTo>
                    <a:pt x="8000" y="602"/>
                  </a:moveTo>
                  <a:lnTo>
                    <a:pt x="8000" y="2759"/>
                  </a:lnTo>
                  <a:lnTo>
                    <a:pt x="6144" y="2759"/>
                  </a:lnTo>
                  <a:lnTo>
                    <a:pt x="6144" y="602"/>
                  </a:lnTo>
                  <a:close/>
                  <a:moveTo>
                    <a:pt x="0" y="1"/>
                  </a:moveTo>
                  <a:lnTo>
                    <a:pt x="0" y="3387"/>
                  </a:lnTo>
                  <a:lnTo>
                    <a:pt x="9256" y="3387"/>
                  </a:lnTo>
                  <a:lnTo>
                    <a:pt x="925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2" name="Google Shape;612;p18"/>
            <p:cNvSpPr/>
            <p:nvPr/>
          </p:nvSpPr>
          <p:spPr>
            <a:xfrm>
              <a:off x="4815349" y="3569966"/>
              <a:ext cx="325268" cy="53760"/>
            </a:xfrm>
            <a:custGeom>
              <a:rect b="b" l="l" r="r" t="t"/>
              <a:pathLst>
                <a:path extrusionOk="0" h="1530" w="9257">
                  <a:moveTo>
                    <a:pt x="0" y="1"/>
                  </a:moveTo>
                  <a:lnTo>
                    <a:pt x="0" y="928"/>
                  </a:lnTo>
                  <a:lnTo>
                    <a:pt x="2956" y="928"/>
                  </a:lnTo>
                  <a:lnTo>
                    <a:pt x="3574" y="1529"/>
                  </a:lnTo>
                  <a:lnTo>
                    <a:pt x="5679" y="1529"/>
                  </a:lnTo>
                  <a:lnTo>
                    <a:pt x="6295" y="928"/>
                  </a:lnTo>
                  <a:lnTo>
                    <a:pt x="9256" y="928"/>
                  </a:lnTo>
                  <a:lnTo>
                    <a:pt x="925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3" name="Google Shape;613;p18"/>
            <p:cNvSpPr/>
            <p:nvPr/>
          </p:nvSpPr>
          <p:spPr>
            <a:xfrm>
              <a:off x="4794231" y="3623692"/>
              <a:ext cx="368487" cy="53760"/>
            </a:xfrm>
            <a:custGeom>
              <a:rect b="b" l="l" r="r" t="t"/>
              <a:pathLst>
                <a:path extrusionOk="0" h="1530" w="10487">
                  <a:moveTo>
                    <a:pt x="0" y="0"/>
                  </a:moveTo>
                  <a:lnTo>
                    <a:pt x="0" y="604"/>
                  </a:lnTo>
                  <a:cubicBezTo>
                    <a:pt x="0" y="1116"/>
                    <a:pt x="415" y="1529"/>
                    <a:pt x="927" y="1529"/>
                  </a:cubicBezTo>
                  <a:lnTo>
                    <a:pt x="9561" y="1529"/>
                  </a:lnTo>
                  <a:cubicBezTo>
                    <a:pt x="10071" y="1529"/>
                    <a:pt x="10486" y="1116"/>
                    <a:pt x="10486" y="604"/>
                  </a:cubicBezTo>
                  <a:lnTo>
                    <a:pt x="10486" y="0"/>
                  </a:lnTo>
                  <a:lnTo>
                    <a:pt x="7094" y="0"/>
                  </a:lnTo>
                  <a:lnTo>
                    <a:pt x="6477" y="629"/>
                  </a:lnTo>
                  <a:lnTo>
                    <a:pt x="4010" y="629"/>
                  </a:lnTo>
                  <a:lnTo>
                    <a:pt x="3392"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14" name="Google Shape;614;p18"/>
          <p:cNvGrpSpPr/>
          <p:nvPr/>
        </p:nvGrpSpPr>
        <p:grpSpPr>
          <a:xfrm>
            <a:off x="720000" y="3089050"/>
            <a:ext cx="1600800" cy="1600800"/>
            <a:chOff x="720000" y="3089050"/>
            <a:chExt cx="1600800" cy="1600800"/>
          </a:xfrm>
        </p:grpSpPr>
        <p:sp>
          <p:nvSpPr>
            <p:cNvPr id="615" name="Google Shape;615;p18"/>
            <p:cNvSpPr/>
            <p:nvPr/>
          </p:nvSpPr>
          <p:spPr>
            <a:xfrm>
              <a:off x="720000" y="3089050"/>
              <a:ext cx="1600800" cy="1600800"/>
            </a:xfrm>
            <a:prstGeom prst="ellipse">
              <a:avLst/>
            </a:prstGeom>
            <a:noFill/>
            <a:ln cap="flat" cmpd="sng" w="19050">
              <a:solidFill>
                <a:schemeClr val="accent1"/>
              </a:solidFill>
              <a:prstDash val="solid"/>
              <a:round/>
              <a:headEnd len="sm" w="sm" type="none"/>
              <a:tailEnd len="sm" w="sm" type="none"/>
            </a:ln>
            <a:effectLst>
              <a:outerShdw blurRad="200025" rotWithShape="0" algn="bl" dir="5400000" dist="19050">
                <a:schemeClr val="accent1">
                  <a:alpha val="66666"/>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t/>
              </a:r>
              <a:endParaRPr b="0" i="0" sz="3000" u="none" cap="none" strike="noStrike">
                <a:solidFill>
                  <a:srgbClr val="FFFFFF"/>
                </a:solidFill>
                <a:latin typeface="Oswald ExtraLight"/>
                <a:ea typeface="Oswald ExtraLight"/>
                <a:cs typeface="Oswald ExtraLight"/>
                <a:sym typeface="Oswald ExtraLight"/>
              </a:endParaRPr>
            </a:p>
          </p:txBody>
        </p:sp>
        <p:sp>
          <p:nvSpPr>
            <p:cNvPr id="616" name="Google Shape;616;p18"/>
            <p:cNvSpPr/>
            <p:nvPr/>
          </p:nvSpPr>
          <p:spPr>
            <a:xfrm rot="5400000">
              <a:off x="823981" y="3192879"/>
              <a:ext cx="1392900" cy="1392900"/>
            </a:xfrm>
            <a:prstGeom prst="blockArc">
              <a:avLst>
                <a:gd fmla="val 7558344" name="adj1"/>
                <a:gd fmla="val 1850511" name="adj2"/>
                <a:gd fmla="val 9051" name="adj3"/>
              </a:avLst>
            </a:prstGeom>
            <a:solidFill>
              <a:schemeClr val="accent1"/>
            </a:solidFill>
            <a:ln>
              <a:noFill/>
            </a:ln>
            <a:effectLst>
              <a:outerShdw blurRad="57150" rotWithShape="0" algn="bl" dir="5400000" dist="19050">
                <a:schemeClr val="accent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7" name="Google Shape;617;p18"/>
            <p:cNvSpPr/>
            <p:nvPr/>
          </p:nvSpPr>
          <p:spPr>
            <a:xfrm>
              <a:off x="1386833" y="3751320"/>
              <a:ext cx="267300" cy="267300"/>
            </a:xfrm>
            <a:prstGeom prst="ellipse">
              <a:avLst/>
            </a:prstGeom>
            <a:noFill/>
            <a:ln cap="flat" cmpd="sng" w="19050">
              <a:solidFill>
                <a:schemeClr val="accent1"/>
              </a:solidFill>
              <a:prstDash val="solid"/>
              <a:round/>
              <a:headEnd len="sm" w="sm" type="none"/>
              <a:tailEnd len="sm" w="sm" type="none"/>
            </a:ln>
            <a:effectLst>
              <a:outerShdw blurRad="200025" rotWithShape="0" algn="bl" dir="5400000" dist="19050">
                <a:schemeClr val="accent1">
                  <a:alpha val="66666"/>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t/>
              </a:r>
              <a:endParaRPr b="0" i="0" sz="3000" u="none" cap="none" strike="noStrike">
                <a:solidFill>
                  <a:srgbClr val="FFFFFF"/>
                </a:solidFill>
                <a:latin typeface="Oswald ExtraLight"/>
                <a:ea typeface="Oswald ExtraLight"/>
                <a:cs typeface="Oswald ExtraLight"/>
                <a:sym typeface="Oswald ExtraLight"/>
              </a:endParaRPr>
            </a:p>
          </p:txBody>
        </p:sp>
        <p:sp>
          <p:nvSpPr>
            <p:cNvPr id="618" name="Google Shape;618;p18"/>
            <p:cNvSpPr/>
            <p:nvPr/>
          </p:nvSpPr>
          <p:spPr>
            <a:xfrm rot="-3600057">
              <a:off x="1109401" y="3473975"/>
              <a:ext cx="822023" cy="822023"/>
            </a:xfrm>
            <a:prstGeom prst="blockArc">
              <a:avLst>
                <a:gd fmla="val 7558344" name="adj1"/>
                <a:gd fmla="val 1861461" name="adj2"/>
                <a:gd fmla="val 12146" name="adj3"/>
              </a:avLst>
            </a:prstGeom>
            <a:solidFill>
              <a:schemeClr val="accent1"/>
            </a:solidFill>
            <a:ln>
              <a:noFill/>
            </a:ln>
            <a:effectLst>
              <a:outerShdw blurRad="57150" rotWithShape="0" algn="bl" dir="5400000" dist="19050">
                <a:schemeClr val="accent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19" name="Google Shape;619;p18"/>
          <p:cNvGrpSpPr/>
          <p:nvPr/>
        </p:nvGrpSpPr>
        <p:grpSpPr>
          <a:xfrm>
            <a:off x="6672249" y="2933622"/>
            <a:ext cx="1902599" cy="1902599"/>
            <a:chOff x="6672249" y="2933622"/>
            <a:chExt cx="1902599" cy="1902599"/>
          </a:xfrm>
        </p:grpSpPr>
        <p:sp>
          <p:nvSpPr>
            <p:cNvPr id="620" name="Google Shape;620;p18"/>
            <p:cNvSpPr/>
            <p:nvPr/>
          </p:nvSpPr>
          <p:spPr>
            <a:xfrm>
              <a:off x="6823200" y="3084575"/>
              <a:ext cx="1600800" cy="1600800"/>
            </a:xfrm>
            <a:prstGeom prst="ellipse">
              <a:avLst/>
            </a:prstGeom>
            <a:noFill/>
            <a:ln cap="flat" cmpd="sng" w="19050">
              <a:solidFill>
                <a:schemeClr val="accent1"/>
              </a:solidFill>
              <a:prstDash val="solid"/>
              <a:round/>
              <a:headEnd len="sm" w="sm" type="none"/>
              <a:tailEnd len="sm" w="sm" type="none"/>
            </a:ln>
            <a:effectLst>
              <a:outerShdw blurRad="200025" rotWithShape="0" algn="bl" dir="5400000" dist="19050">
                <a:schemeClr val="accent1">
                  <a:alpha val="66666"/>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t/>
              </a:r>
              <a:endParaRPr b="0" i="0" sz="3000" u="none" cap="none" strike="noStrike">
                <a:solidFill>
                  <a:srgbClr val="FFFFFF"/>
                </a:solidFill>
                <a:latin typeface="Oswald ExtraLight"/>
                <a:ea typeface="Oswald ExtraLight"/>
                <a:cs typeface="Oswald ExtraLight"/>
                <a:sym typeface="Oswald ExtraLight"/>
              </a:endParaRPr>
            </a:p>
          </p:txBody>
        </p:sp>
        <p:sp>
          <p:nvSpPr>
            <p:cNvPr id="621" name="Google Shape;621;p18"/>
            <p:cNvSpPr/>
            <p:nvPr/>
          </p:nvSpPr>
          <p:spPr>
            <a:xfrm rot="-9000337">
              <a:off x="6927131" y="3188504"/>
              <a:ext cx="1392836" cy="1392836"/>
            </a:xfrm>
            <a:prstGeom prst="blockArc">
              <a:avLst>
                <a:gd fmla="val 7558344" name="adj1"/>
                <a:gd fmla="val 1850511" name="adj2"/>
                <a:gd fmla="val 9051" name="adj3"/>
              </a:avLst>
            </a:prstGeom>
            <a:solidFill>
              <a:schemeClr val="accent1"/>
            </a:solidFill>
            <a:ln>
              <a:noFill/>
            </a:ln>
            <a:effectLst>
              <a:outerShdw blurRad="57150" rotWithShape="0" algn="bl" dir="5400000" dist="19050">
                <a:schemeClr val="accent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2" name="Google Shape;622;p18"/>
            <p:cNvSpPr/>
            <p:nvPr/>
          </p:nvSpPr>
          <p:spPr>
            <a:xfrm>
              <a:off x="7490033" y="3746845"/>
              <a:ext cx="267300" cy="267300"/>
            </a:xfrm>
            <a:prstGeom prst="ellipse">
              <a:avLst/>
            </a:prstGeom>
            <a:noFill/>
            <a:ln cap="flat" cmpd="sng" w="19050">
              <a:solidFill>
                <a:schemeClr val="accent1"/>
              </a:solidFill>
              <a:prstDash val="solid"/>
              <a:round/>
              <a:headEnd len="sm" w="sm" type="none"/>
              <a:tailEnd len="sm" w="sm" type="none"/>
            </a:ln>
            <a:effectLst>
              <a:outerShdw blurRad="200025" rotWithShape="0" algn="bl" dir="5400000" dist="19050">
                <a:schemeClr val="accent1">
                  <a:alpha val="66666"/>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t/>
              </a:r>
              <a:endParaRPr b="0" i="0" sz="3000" u="none" cap="none" strike="noStrike">
                <a:solidFill>
                  <a:srgbClr val="FFFFFF"/>
                </a:solidFill>
                <a:latin typeface="Oswald ExtraLight"/>
                <a:ea typeface="Oswald ExtraLight"/>
                <a:cs typeface="Oswald ExtraLight"/>
                <a:sym typeface="Oswald ExtraLight"/>
              </a:endParaRPr>
            </a:p>
          </p:txBody>
        </p:sp>
        <p:sp>
          <p:nvSpPr>
            <p:cNvPr id="623" name="Google Shape;623;p18"/>
            <p:cNvSpPr/>
            <p:nvPr/>
          </p:nvSpPr>
          <p:spPr>
            <a:xfrm rot="1799943">
              <a:off x="7212526" y="3469434"/>
              <a:ext cx="822023" cy="822023"/>
            </a:xfrm>
            <a:prstGeom prst="blockArc">
              <a:avLst>
                <a:gd fmla="val 7558344" name="adj1"/>
                <a:gd fmla="val 1861461" name="adj2"/>
                <a:gd fmla="val 12146" name="adj3"/>
              </a:avLst>
            </a:prstGeom>
            <a:solidFill>
              <a:schemeClr val="accent1"/>
            </a:solidFill>
            <a:ln>
              <a:noFill/>
            </a:ln>
            <a:effectLst>
              <a:outerShdw blurRad="57150" rotWithShape="0" algn="bl" dir="5400000" dist="19050">
                <a:schemeClr val="accent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24" name="Google Shape;624;p18"/>
          <p:cNvSpPr/>
          <p:nvPr/>
        </p:nvSpPr>
        <p:spPr>
          <a:xfrm>
            <a:off x="3382650" y="1388200"/>
            <a:ext cx="2546100" cy="1040400"/>
          </a:xfrm>
          <a:prstGeom prst="roundRect">
            <a:avLst>
              <a:gd fmla="val 16667" name="adj"/>
            </a:avLst>
          </a:prstGeom>
          <a:noFill/>
          <a:ln cap="flat" cmpd="sng" w="19050">
            <a:solidFill>
              <a:schemeClr val="accent1"/>
            </a:solidFill>
            <a:prstDash val="solid"/>
            <a:round/>
            <a:headEnd len="sm" w="sm" type="none"/>
            <a:tailEnd len="sm" w="sm" type="none"/>
          </a:ln>
          <a:effectLst>
            <a:outerShdw blurRad="200025" rotWithShape="0" algn="bl" dir="5400000" dist="19050">
              <a:srgbClr val="98FAFC">
                <a:alpha val="66666"/>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5" name="Google Shape;625;p18"/>
          <p:cNvSpPr txBox="1"/>
          <p:nvPr>
            <p:ph type="title"/>
          </p:nvPr>
        </p:nvSpPr>
        <p:spPr>
          <a:xfrm>
            <a:off x="3999475" y="1497975"/>
            <a:ext cx="1833600" cy="2769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200"/>
              <a:buNone/>
            </a:pPr>
            <a:r>
              <a:rPr lang="en" sz="1600"/>
              <a:t>Swin Transformer </a:t>
            </a:r>
            <a:endParaRPr sz="1600"/>
          </a:p>
        </p:txBody>
      </p:sp>
      <p:sp>
        <p:nvSpPr>
          <p:cNvPr id="626" name="Google Shape;626;p18"/>
          <p:cNvSpPr txBox="1"/>
          <p:nvPr>
            <p:ph idx="1" type="subTitle"/>
          </p:nvPr>
        </p:nvSpPr>
        <p:spPr>
          <a:xfrm>
            <a:off x="3999475" y="1777000"/>
            <a:ext cx="1833600" cy="5103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400"/>
              <a:buNone/>
            </a:pPr>
            <a:r>
              <a:rPr lang="en" sz="1000"/>
              <a:t>Swin transformer is used to find expression real time images</a:t>
            </a:r>
            <a:endParaRPr sz="1000"/>
          </a:p>
        </p:txBody>
      </p:sp>
      <p:grpSp>
        <p:nvGrpSpPr>
          <p:cNvPr id="627" name="Google Shape;627;p18"/>
          <p:cNvGrpSpPr/>
          <p:nvPr/>
        </p:nvGrpSpPr>
        <p:grpSpPr>
          <a:xfrm>
            <a:off x="3548950" y="1517278"/>
            <a:ext cx="327216" cy="277823"/>
            <a:chOff x="4794231" y="3363705"/>
            <a:chExt cx="368487" cy="313747"/>
          </a:xfrm>
        </p:grpSpPr>
        <p:sp>
          <p:nvSpPr>
            <p:cNvPr id="628" name="Google Shape;628;p18"/>
            <p:cNvSpPr/>
            <p:nvPr/>
          </p:nvSpPr>
          <p:spPr>
            <a:xfrm>
              <a:off x="4923750" y="3472141"/>
              <a:ext cx="22101" cy="32643"/>
            </a:xfrm>
            <a:custGeom>
              <a:rect b="b" l="l" r="r" t="t"/>
              <a:pathLst>
                <a:path extrusionOk="0" h="929" w="629">
                  <a:moveTo>
                    <a:pt x="1" y="1"/>
                  </a:moveTo>
                  <a:lnTo>
                    <a:pt x="1" y="929"/>
                  </a:lnTo>
                  <a:lnTo>
                    <a:pt x="628" y="929"/>
                  </a:lnTo>
                  <a:lnTo>
                    <a:pt x="628"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9" name="Google Shape;629;p18"/>
            <p:cNvSpPr/>
            <p:nvPr/>
          </p:nvSpPr>
          <p:spPr>
            <a:xfrm>
              <a:off x="4815349" y="3363705"/>
              <a:ext cx="325268" cy="43219"/>
            </a:xfrm>
            <a:custGeom>
              <a:rect b="b" l="l" r="r" t="t"/>
              <a:pathLst>
                <a:path extrusionOk="0" h="1230" w="9257">
                  <a:moveTo>
                    <a:pt x="0" y="1"/>
                  </a:moveTo>
                  <a:lnTo>
                    <a:pt x="0" y="1229"/>
                  </a:lnTo>
                  <a:lnTo>
                    <a:pt x="9256" y="1229"/>
                  </a:lnTo>
                  <a:lnTo>
                    <a:pt x="925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0" name="Google Shape;630;p18"/>
            <p:cNvSpPr/>
            <p:nvPr/>
          </p:nvSpPr>
          <p:spPr>
            <a:xfrm>
              <a:off x="5054253" y="3472141"/>
              <a:ext cx="22066" cy="32643"/>
            </a:xfrm>
            <a:custGeom>
              <a:rect b="b" l="l" r="r" t="t"/>
              <a:pathLst>
                <a:path extrusionOk="0" h="929" w="628">
                  <a:moveTo>
                    <a:pt x="0" y="1"/>
                  </a:moveTo>
                  <a:lnTo>
                    <a:pt x="0" y="929"/>
                  </a:lnTo>
                  <a:lnTo>
                    <a:pt x="628" y="929"/>
                  </a:lnTo>
                  <a:lnTo>
                    <a:pt x="628"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1" name="Google Shape;631;p18"/>
            <p:cNvSpPr/>
            <p:nvPr/>
          </p:nvSpPr>
          <p:spPr>
            <a:xfrm>
              <a:off x="4816333" y="3428921"/>
              <a:ext cx="325268" cy="119011"/>
            </a:xfrm>
            <a:custGeom>
              <a:rect b="b" l="l" r="r" t="t"/>
              <a:pathLst>
                <a:path extrusionOk="0" h="3387" w="9257">
                  <a:moveTo>
                    <a:pt x="1856" y="602"/>
                  </a:moveTo>
                  <a:lnTo>
                    <a:pt x="1856" y="2759"/>
                  </a:lnTo>
                  <a:lnTo>
                    <a:pt x="1229" y="2759"/>
                  </a:lnTo>
                  <a:lnTo>
                    <a:pt x="1229" y="602"/>
                  </a:lnTo>
                  <a:close/>
                  <a:moveTo>
                    <a:pt x="4315" y="602"/>
                  </a:moveTo>
                  <a:lnTo>
                    <a:pt x="4315" y="2759"/>
                  </a:lnTo>
                  <a:lnTo>
                    <a:pt x="2457" y="2759"/>
                  </a:lnTo>
                  <a:lnTo>
                    <a:pt x="2457" y="602"/>
                  </a:lnTo>
                  <a:close/>
                  <a:moveTo>
                    <a:pt x="5543" y="602"/>
                  </a:moveTo>
                  <a:lnTo>
                    <a:pt x="5543" y="2759"/>
                  </a:lnTo>
                  <a:lnTo>
                    <a:pt x="4914" y="2759"/>
                  </a:lnTo>
                  <a:lnTo>
                    <a:pt x="4914" y="602"/>
                  </a:lnTo>
                  <a:close/>
                  <a:moveTo>
                    <a:pt x="8000" y="602"/>
                  </a:moveTo>
                  <a:lnTo>
                    <a:pt x="8000" y="2759"/>
                  </a:lnTo>
                  <a:lnTo>
                    <a:pt x="6144" y="2759"/>
                  </a:lnTo>
                  <a:lnTo>
                    <a:pt x="6144" y="602"/>
                  </a:lnTo>
                  <a:close/>
                  <a:moveTo>
                    <a:pt x="0" y="1"/>
                  </a:moveTo>
                  <a:lnTo>
                    <a:pt x="0" y="3387"/>
                  </a:lnTo>
                  <a:lnTo>
                    <a:pt x="9256" y="3387"/>
                  </a:lnTo>
                  <a:lnTo>
                    <a:pt x="925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2" name="Google Shape;632;p18"/>
            <p:cNvSpPr/>
            <p:nvPr/>
          </p:nvSpPr>
          <p:spPr>
            <a:xfrm>
              <a:off x="4815349" y="3569966"/>
              <a:ext cx="325268" cy="53760"/>
            </a:xfrm>
            <a:custGeom>
              <a:rect b="b" l="l" r="r" t="t"/>
              <a:pathLst>
                <a:path extrusionOk="0" h="1530" w="9257">
                  <a:moveTo>
                    <a:pt x="0" y="1"/>
                  </a:moveTo>
                  <a:lnTo>
                    <a:pt x="0" y="928"/>
                  </a:lnTo>
                  <a:lnTo>
                    <a:pt x="2956" y="928"/>
                  </a:lnTo>
                  <a:lnTo>
                    <a:pt x="3574" y="1529"/>
                  </a:lnTo>
                  <a:lnTo>
                    <a:pt x="5679" y="1529"/>
                  </a:lnTo>
                  <a:lnTo>
                    <a:pt x="6295" y="928"/>
                  </a:lnTo>
                  <a:lnTo>
                    <a:pt x="9256" y="928"/>
                  </a:lnTo>
                  <a:lnTo>
                    <a:pt x="925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3" name="Google Shape;633;p18"/>
            <p:cNvSpPr/>
            <p:nvPr/>
          </p:nvSpPr>
          <p:spPr>
            <a:xfrm>
              <a:off x="4794231" y="3623692"/>
              <a:ext cx="368487" cy="53760"/>
            </a:xfrm>
            <a:custGeom>
              <a:rect b="b" l="l" r="r" t="t"/>
              <a:pathLst>
                <a:path extrusionOk="0" h="1530" w="10487">
                  <a:moveTo>
                    <a:pt x="0" y="0"/>
                  </a:moveTo>
                  <a:lnTo>
                    <a:pt x="0" y="604"/>
                  </a:lnTo>
                  <a:cubicBezTo>
                    <a:pt x="0" y="1116"/>
                    <a:pt x="415" y="1529"/>
                    <a:pt x="927" y="1529"/>
                  </a:cubicBezTo>
                  <a:lnTo>
                    <a:pt x="9561" y="1529"/>
                  </a:lnTo>
                  <a:cubicBezTo>
                    <a:pt x="10071" y="1529"/>
                    <a:pt x="10486" y="1116"/>
                    <a:pt x="10486" y="604"/>
                  </a:cubicBezTo>
                  <a:lnTo>
                    <a:pt x="10486" y="0"/>
                  </a:lnTo>
                  <a:lnTo>
                    <a:pt x="7094" y="0"/>
                  </a:lnTo>
                  <a:lnTo>
                    <a:pt x="6477" y="629"/>
                  </a:lnTo>
                  <a:lnTo>
                    <a:pt x="4010" y="629"/>
                  </a:lnTo>
                  <a:lnTo>
                    <a:pt x="3392"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34" name="Google Shape;634;p18"/>
          <p:cNvSpPr/>
          <p:nvPr/>
        </p:nvSpPr>
        <p:spPr>
          <a:xfrm>
            <a:off x="6435100" y="1795100"/>
            <a:ext cx="2546100" cy="1040400"/>
          </a:xfrm>
          <a:prstGeom prst="roundRect">
            <a:avLst>
              <a:gd fmla="val 16667" name="adj"/>
            </a:avLst>
          </a:prstGeom>
          <a:noFill/>
          <a:ln cap="flat" cmpd="sng" w="19050">
            <a:solidFill>
              <a:schemeClr val="accent1"/>
            </a:solidFill>
            <a:prstDash val="solid"/>
            <a:round/>
            <a:headEnd len="sm" w="sm" type="none"/>
            <a:tailEnd len="sm" w="sm" type="none"/>
          </a:ln>
          <a:effectLst>
            <a:outerShdw blurRad="200025" rotWithShape="0" algn="bl" dir="5400000" dist="19050">
              <a:srgbClr val="98FAFC">
                <a:alpha val="66666"/>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5" name="Google Shape;635;p18"/>
          <p:cNvSpPr txBox="1"/>
          <p:nvPr>
            <p:ph type="title"/>
          </p:nvPr>
        </p:nvSpPr>
        <p:spPr>
          <a:xfrm>
            <a:off x="7051925" y="1904875"/>
            <a:ext cx="1833600" cy="2769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200"/>
              <a:buNone/>
            </a:pPr>
            <a:r>
              <a:rPr lang="en" sz="1600"/>
              <a:t>OpenCV</a:t>
            </a:r>
            <a:endParaRPr sz="1600"/>
          </a:p>
        </p:txBody>
      </p:sp>
      <p:sp>
        <p:nvSpPr>
          <p:cNvPr id="636" name="Google Shape;636;p18"/>
          <p:cNvSpPr txBox="1"/>
          <p:nvPr>
            <p:ph idx="1" type="subTitle"/>
          </p:nvPr>
        </p:nvSpPr>
        <p:spPr>
          <a:xfrm>
            <a:off x="7051925" y="2183900"/>
            <a:ext cx="1833600" cy="5103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400"/>
              <a:buNone/>
            </a:pPr>
            <a:r>
              <a:rPr lang="en" sz="1000"/>
              <a:t>For using real time detection, we use openCV</a:t>
            </a:r>
            <a:endParaRPr sz="1000"/>
          </a:p>
        </p:txBody>
      </p:sp>
      <p:grpSp>
        <p:nvGrpSpPr>
          <p:cNvPr id="637" name="Google Shape;637;p18"/>
          <p:cNvGrpSpPr/>
          <p:nvPr/>
        </p:nvGrpSpPr>
        <p:grpSpPr>
          <a:xfrm>
            <a:off x="6601400" y="1924178"/>
            <a:ext cx="327216" cy="277823"/>
            <a:chOff x="4794231" y="3363705"/>
            <a:chExt cx="368487" cy="313747"/>
          </a:xfrm>
        </p:grpSpPr>
        <p:sp>
          <p:nvSpPr>
            <p:cNvPr id="638" name="Google Shape;638;p18"/>
            <p:cNvSpPr/>
            <p:nvPr/>
          </p:nvSpPr>
          <p:spPr>
            <a:xfrm>
              <a:off x="4923750" y="3472141"/>
              <a:ext cx="22101" cy="32643"/>
            </a:xfrm>
            <a:custGeom>
              <a:rect b="b" l="l" r="r" t="t"/>
              <a:pathLst>
                <a:path extrusionOk="0" h="929" w="629">
                  <a:moveTo>
                    <a:pt x="1" y="1"/>
                  </a:moveTo>
                  <a:lnTo>
                    <a:pt x="1" y="929"/>
                  </a:lnTo>
                  <a:lnTo>
                    <a:pt x="628" y="929"/>
                  </a:lnTo>
                  <a:lnTo>
                    <a:pt x="628"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9" name="Google Shape;639;p18"/>
            <p:cNvSpPr/>
            <p:nvPr/>
          </p:nvSpPr>
          <p:spPr>
            <a:xfrm>
              <a:off x="4815349" y="3363705"/>
              <a:ext cx="325268" cy="43219"/>
            </a:xfrm>
            <a:custGeom>
              <a:rect b="b" l="l" r="r" t="t"/>
              <a:pathLst>
                <a:path extrusionOk="0" h="1230" w="9257">
                  <a:moveTo>
                    <a:pt x="0" y="1"/>
                  </a:moveTo>
                  <a:lnTo>
                    <a:pt x="0" y="1229"/>
                  </a:lnTo>
                  <a:lnTo>
                    <a:pt x="9256" y="1229"/>
                  </a:lnTo>
                  <a:lnTo>
                    <a:pt x="925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0" name="Google Shape;640;p18"/>
            <p:cNvSpPr/>
            <p:nvPr/>
          </p:nvSpPr>
          <p:spPr>
            <a:xfrm>
              <a:off x="5054253" y="3472141"/>
              <a:ext cx="22066" cy="32643"/>
            </a:xfrm>
            <a:custGeom>
              <a:rect b="b" l="l" r="r" t="t"/>
              <a:pathLst>
                <a:path extrusionOk="0" h="929" w="628">
                  <a:moveTo>
                    <a:pt x="0" y="1"/>
                  </a:moveTo>
                  <a:lnTo>
                    <a:pt x="0" y="929"/>
                  </a:lnTo>
                  <a:lnTo>
                    <a:pt x="628" y="929"/>
                  </a:lnTo>
                  <a:lnTo>
                    <a:pt x="628"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1" name="Google Shape;641;p18"/>
            <p:cNvSpPr/>
            <p:nvPr/>
          </p:nvSpPr>
          <p:spPr>
            <a:xfrm>
              <a:off x="4816333" y="3428921"/>
              <a:ext cx="325268" cy="119011"/>
            </a:xfrm>
            <a:custGeom>
              <a:rect b="b" l="l" r="r" t="t"/>
              <a:pathLst>
                <a:path extrusionOk="0" h="3387" w="9257">
                  <a:moveTo>
                    <a:pt x="1856" y="602"/>
                  </a:moveTo>
                  <a:lnTo>
                    <a:pt x="1856" y="2759"/>
                  </a:lnTo>
                  <a:lnTo>
                    <a:pt x="1229" y="2759"/>
                  </a:lnTo>
                  <a:lnTo>
                    <a:pt x="1229" y="602"/>
                  </a:lnTo>
                  <a:close/>
                  <a:moveTo>
                    <a:pt x="4315" y="602"/>
                  </a:moveTo>
                  <a:lnTo>
                    <a:pt x="4315" y="2759"/>
                  </a:lnTo>
                  <a:lnTo>
                    <a:pt x="2457" y="2759"/>
                  </a:lnTo>
                  <a:lnTo>
                    <a:pt x="2457" y="602"/>
                  </a:lnTo>
                  <a:close/>
                  <a:moveTo>
                    <a:pt x="5543" y="602"/>
                  </a:moveTo>
                  <a:lnTo>
                    <a:pt x="5543" y="2759"/>
                  </a:lnTo>
                  <a:lnTo>
                    <a:pt x="4914" y="2759"/>
                  </a:lnTo>
                  <a:lnTo>
                    <a:pt x="4914" y="602"/>
                  </a:lnTo>
                  <a:close/>
                  <a:moveTo>
                    <a:pt x="8000" y="602"/>
                  </a:moveTo>
                  <a:lnTo>
                    <a:pt x="8000" y="2759"/>
                  </a:lnTo>
                  <a:lnTo>
                    <a:pt x="6144" y="2759"/>
                  </a:lnTo>
                  <a:lnTo>
                    <a:pt x="6144" y="602"/>
                  </a:lnTo>
                  <a:close/>
                  <a:moveTo>
                    <a:pt x="0" y="1"/>
                  </a:moveTo>
                  <a:lnTo>
                    <a:pt x="0" y="3387"/>
                  </a:lnTo>
                  <a:lnTo>
                    <a:pt x="9256" y="3387"/>
                  </a:lnTo>
                  <a:lnTo>
                    <a:pt x="925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2" name="Google Shape;642;p18"/>
            <p:cNvSpPr/>
            <p:nvPr/>
          </p:nvSpPr>
          <p:spPr>
            <a:xfrm>
              <a:off x="4815349" y="3569966"/>
              <a:ext cx="325268" cy="53760"/>
            </a:xfrm>
            <a:custGeom>
              <a:rect b="b" l="l" r="r" t="t"/>
              <a:pathLst>
                <a:path extrusionOk="0" h="1530" w="9257">
                  <a:moveTo>
                    <a:pt x="0" y="1"/>
                  </a:moveTo>
                  <a:lnTo>
                    <a:pt x="0" y="928"/>
                  </a:lnTo>
                  <a:lnTo>
                    <a:pt x="2956" y="928"/>
                  </a:lnTo>
                  <a:lnTo>
                    <a:pt x="3574" y="1529"/>
                  </a:lnTo>
                  <a:lnTo>
                    <a:pt x="5679" y="1529"/>
                  </a:lnTo>
                  <a:lnTo>
                    <a:pt x="6295" y="928"/>
                  </a:lnTo>
                  <a:lnTo>
                    <a:pt x="9256" y="928"/>
                  </a:lnTo>
                  <a:lnTo>
                    <a:pt x="925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3" name="Google Shape;643;p18"/>
            <p:cNvSpPr/>
            <p:nvPr/>
          </p:nvSpPr>
          <p:spPr>
            <a:xfrm>
              <a:off x="4794231" y="3623692"/>
              <a:ext cx="368487" cy="53760"/>
            </a:xfrm>
            <a:custGeom>
              <a:rect b="b" l="l" r="r" t="t"/>
              <a:pathLst>
                <a:path extrusionOk="0" h="1530" w="10487">
                  <a:moveTo>
                    <a:pt x="0" y="0"/>
                  </a:moveTo>
                  <a:lnTo>
                    <a:pt x="0" y="604"/>
                  </a:lnTo>
                  <a:cubicBezTo>
                    <a:pt x="0" y="1116"/>
                    <a:pt x="415" y="1529"/>
                    <a:pt x="927" y="1529"/>
                  </a:cubicBezTo>
                  <a:lnTo>
                    <a:pt x="9561" y="1529"/>
                  </a:lnTo>
                  <a:cubicBezTo>
                    <a:pt x="10071" y="1529"/>
                    <a:pt x="10486" y="1116"/>
                    <a:pt x="10486" y="604"/>
                  </a:cubicBezTo>
                  <a:lnTo>
                    <a:pt x="10486" y="0"/>
                  </a:lnTo>
                  <a:lnTo>
                    <a:pt x="7094" y="0"/>
                  </a:lnTo>
                  <a:lnTo>
                    <a:pt x="6477" y="629"/>
                  </a:lnTo>
                  <a:lnTo>
                    <a:pt x="4010" y="629"/>
                  </a:lnTo>
                  <a:lnTo>
                    <a:pt x="3392"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44" name="Google Shape;644;p18"/>
          <p:cNvSpPr/>
          <p:nvPr/>
        </p:nvSpPr>
        <p:spPr>
          <a:xfrm>
            <a:off x="3302400" y="2948800"/>
            <a:ext cx="2546100" cy="1040400"/>
          </a:xfrm>
          <a:prstGeom prst="roundRect">
            <a:avLst>
              <a:gd fmla="val 16667" name="adj"/>
            </a:avLst>
          </a:prstGeom>
          <a:noFill/>
          <a:ln cap="flat" cmpd="sng" w="19050">
            <a:solidFill>
              <a:schemeClr val="accent1"/>
            </a:solidFill>
            <a:prstDash val="solid"/>
            <a:round/>
            <a:headEnd len="sm" w="sm" type="none"/>
            <a:tailEnd len="sm" w="sm" type="none"/>
          </a:ln>
          <a:effectLst>
            <a:outerShdw blurRad="200025" rotWithShape="0" algn="bl" dir="5400000" dist="19050">
              <a:srgbClr val="98FAFC">
                <a:alpha val="66666"/>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5" name="Google Shape;645;p18"/>
          <p:cNvSpPr txBox="1"/>
          <p:nvPr>
            <p:ph type="title"/>
          </p:nvPr>
        </p:nvSpPr>
        <p:spPr>
          <a:xfrm>
            <a:off x="3919225" y="3058575"/>
            <a:ext cx="1833600" cy="2769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200"/>
              <a:buNone/>
            </a:pPr>
            <a:r>
              <a:rPr lang="en" sz="1600"/>
              <a:t>Integration</a:t>
            </a:r>
            <a:endParaRPr sz="1600"/>
          </a:p>
        </p:txBody>
      </p:sp>
      <p:sp>
        <p:nvSpPr>
          <p:cNvPr id="646" name="Google Shape;646;p18"/>
          <p:cNvSpPr txBox="1"/>
          <p:nvPr>
            <p:ph idx="1" type="subTitle"/>
          </p:nvPr>
        </p:nvSpPr>
        <p:spPr>
          <a:xfrm>
            <a:off x="3919225" y="3337600"/>
            <a:ext cx="1833600" cy="5103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400"/>
              <a:buNone/>
            </a:pPr>
            <a:r>
              <a:rPr lang="en" sz="1000"/>
              <a:t>Integrating all this, a AI based recommendation system was build</a:t>
            </a:r>
            <a:endParaRPr sz="1000"/>
          </a:p>
        </p:txBody>
      </p:sp>
      <p:grpSp>
        <p:nvGrpSpPr>
          <p:cNvPr id="647" name="Google Shape;647;p18"/>
          <p:cNvGrpSpPr/>
          <p:nvPr/>
        </p:nvGrpSpPr>
        <p:grpSpPr>
          <a:xfrm>
            <a:off x="3468700" y="3077878"/>
            <a:ext cx="327216" cy="277823"/>
            <a:chOff x="4794231" y="3363705"/>
            <a:chExt cx="368487" cy="313747"/>
          </a:xfrm>
        </p:grpSpPr>
        <p:sp>
          <p:nvSpPr>
            <p:cNvPr id="648" name="Google Shape;648;p18"/>
            <p:cNvSpPr/>
            <p:nvPr/>
          </p:nvSpPr>
          <p:spPr>
            <a:xfrm>
              <a:off x="4923750" y="3472141"/>
              <a:ext cx="22101" cy="32643"/>
            </a:xfrm>
            <a:custGeom>
              <a:rect b="b" l="l" r="r" t="t"/>
              <a:pathLst>
                <a:path extrusionOk="0" h="929" w="629">
                  <a:moveTo>
                    <a:pt x="1" y="1"/>
                  </a:moveTo>
                  <a:lnTo>
                    <a:pt x="1" y="929"/>
                  </a:lnTo>
                  <a:lnTo>
                    <a:pt x="628" y="929"/>
                  </a:lnTo>
                  <a:lnTo>
                    <a:pt x="628"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9" name="Google Shape;649;p18"/>
            <p:cNvSpPr/>
            <p:nvPr/>
          </p:nvSpPr>
          <p:spPr>
            <a:xfrm>
              <a:off x="4815349" y="3363705"/>
              <a:ext cx="325268" cy="43219"/>
            </a:xfrm>
            <a:custGeom>
              <a:rect b="b" l="l" r="r" t="t"/>
              <a:pathLst>
                <a:path extrusionOk="0" h="1230" w="9257">
                  <a:moveTo>
                    <a:pt x="0" y="1"/>
                  </a:moveTo>
                  <a:lnTo>
                    <a:pt x="0" y="1229"/>
                  </a:lnTo>
                  <a:lnTo>
                    <a:pt x="9256" y="1229"/>
                  </a:lnTo>
                  <a:lnTo>
                    <a:pt x="925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0" name="Google Shape;650;p18"/>
            <p:cNvSpPr/>
            <p:nvPr/>
          </p:nvSpPr>
          <p:spPr>
            <a:xfrm>
              <a:off x="5054253" y="3472141"/>
              <a:ext cx="22066" cy="32643"/>
            </a:xfrm>
            <a:custGeom>
              <a:rect b="b" l="l" r="r" t="t"/>
              <a:pathLst>
                <a:path extrusionOk="0" h="929" w="628">
                  <a:moveTo>
                    <a:pt x="0" y="1"/>
                  </a:moveTo>
                  <a:lnTo>
                    <a:pt x="0" y="929"/>
                  </a:lnTo>
                  <a:lnTo>
                    <a:pt x="628" y="929"/>
                  </a:lnTo>
                  <a:lnTo>
                    <a:pt x="628"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1" name="Google Shape;651;p18"/>
            <p:cNvSpPr/>
            <p:nvPr/>
          </p:nvSpPr>
          <p:spPr>
            <a:xfrm>
              <a:off x="4816333" y="3428921"/>
              <a:ext cx="325268" cy="119011"/>
            </a:xfrm>
            <a:custGeom>
              <a:rect b="b" l="l" r="r" t="t"/>
              <a:pathLst>
                <a:path extrusionOk="0" h="3387" w="9257">
                  <a:moveTo>
                    <a:pt x="1856" y="602"/>
                  </a:moveTo>
                  <a:lnTo>
                    <a:pt x="1856" y="2759"/>
                  </a:lnTo>
                  <a:lnTo>
                    <a:pt x="1229" y="2759"/>
                  </a:lnTo>
                  <a:lnTo>
                    <a:pt x="1229" y="602"/>
                  </a:lnTo>
                  <a:close/>
                  <a:moveTo>
                    <a:pt x="4315" y="602"/>
                  </a:moveTo>
                  <a:lnTo>
                    <a:pt x="4315" y="2759"/>
                  </a:lnTo>
                  <a:lnTo>
                    <a:pt x="2457" y="2759"/>
                  </a:lnTo>
                  <a:lnTo>
                    <a:pt x="2457" y="602"/>
                  </a:lnTo>
                  <a:close/>
                  <a:moveTo>
                    <a:pt x="5543" y="602"/>
                  </a:moveTo>
                  <a:lnTo>
                    <a:pt x="5543" y="2759"/>
                  </a:lnTo>
                  <a:lnTo>
                    <a:pt x="4914" y="2759"/>
                  </a:lnTo>
                  <a:lnTo>
                    <a:pt x="4914" y="602"/>
                  </a:lnTo>
                  <a:close/>
                  <a:moveTo>
                    <a:pt x="8000" y="602"/>
                  </a:moveTo>
                  <a:lnTo>
                    <a:pt x="8000" y="2759"/>
                  </a:lnTo>
                  <a:lnTo>
                    <a:pt x="6144" y="2759"/>
                  </a:lnTo>
                  <a:lnTo>
                    <a:pt x="6144" y="602"/>
                  </a:lnTo>
                  <a:close/>
                  <a:moveTo>
                    <a:pt x="0" y="1"/>
                  </a:moveTo>
                  <a:lnTo>
                    <a:pt x="0" y="3387"/>
                  </a:lnTo>
                  <a:lnTo>
                    <a:pt x="9256" y="3387"/>
                  </a:lnTo>
                  <a:lnTo>
                    <a:pt x="925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2" name="Google Shape;652;p18"/>
            <p:cNvSpPr/>
            <p:nvPr/>
          </p:nvSpPr>
          <p:spPr>
            <a:xfrm>
              <a:off x="4815349" y="3569966"/>
              <a:ext cx="325268" cy="53760"/>
            </a:xfrm>
            <a:custGeom>
              <a:rect b="b" l="l" r="r" t="t"/>
              <a:pathLst>
                <a:path extrusionOk="0" h="1530" w="9257">
                  <a:moveTo>
                    <a:pt x="0" y="1"/>
                  </a:moveTo>
                  <a:lnTo>
                    <a:pt x="0" y="928"/>
                  </a:lnTo>
                  <a:lnTo>
                    <a:pt x="2956" y="928"/>
                  </a:lnTo>
                  <a:lnTo>
                    <a:pt x="3574" y="1529"/>
                  </a:lnTo>
                  <a:lnTo>
                    <a:pt x="5679" y="1529"/>
                  </a:lnTo>
                  <a:lnTo>
                    <a:pt x="6295" y="928"/>
                  </a:lnTo>
                  <a:lnTo>
                    <a:pt x="9256" y="928"/>
                  </a:lnTo>
                  <a:lnTo>
                    <a:pt x="925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3" name="Google Shape;653;p18"/>
            <p:cNvSpPr/>
            <p:nvPr/>
          </p:nvSpPr>
          <p:spPr>
            <a:xfrm>
              <a:off x="4794231" y="3623692"/>
              <a:ext cx="368487" cy="53760"/>
            </a:xfrm>
            <a:custGeom>
              <a:rect b="b" l="l" r="r" t="t"/>
              <a:pathLst>
                <a:path extrusionOk="0" h="1530" w="10487">
                  <a:moveTo>
                    <a:pt x="0" y="0"/>
                  </a:moveTo>
                  <a:lnTo>
                    <a:pt x="0" y="604"/>
                  </a:lnTo>
                  <a:cubicBezTo>
                    <a:pt x="0" y="1116"/>
                    <a:pt x="415" y="1529"/>
                    <a:pt x="927" y="1529"/>
                  </a:cubicBezTo>
                  <a:lnTo>
                    <a:pt x="9561" y="1529"/>
                  </a:lnTo>
                  <a:cubicBezTo>
                    <a:pt x="10071" y="1529"/>
                    <a:pt x="10486" y="1116"/>
                    <a:pt x="10486" y="604"/>
                  </a:cubicBezTo>
                  <a:lnTo>
                    <a:pt x="10486" y="0"/>
                  </a:lnTo>
                  <a:lnTo>
                    <a:pt x="7094" y="0"/>
                  </a:lnTo>
                  <a:lnTo>
                    <a:pt x="6477" y="629"/>
                  </a:lnTo>
                  <a:lnTo>
                    <a:pt x="4010" y="629"/>
                  </a:lnTo>
                  <a:lnTo>
                    <a:pt x="3392"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7" name="Shape 657"/>
        <p:cNvGrpSpPr/>
        <p:nvPr/>
      </p:nvGrpSpPr>
      <p:grpSpPr>
        <a:xfrm>
          <a:off x="0" y="0"/>
          <a:ext cx="0" cy="0"/>
          <a:chOff x="0" y="0"/>
          <a:chExt cx="0" cy="0"/>
        </a:xfrm>
      </p:grpSpPr>
      <p:grpSp>
        <p:nvGrpSpPr>
          <p:cNvPr id="658" name="Google Shape;658;p20"/>
          <p:cNvGrpSpPr/>
          <p:nvPr/>
        </p:nvGrpSpPr>
        <p:grpSpPr>
          <a:xfrm rot="5400000">
            <a:off x="6793563" y="-1154209"/>
            <a:ext cx="959680" cy="3741186"/>
            <a:chOff x="7557897" y="2608992"/>
            <a:chExt cx="429195" cy="1673160"/>
          </a:xfrm>
        </p:grpSpPr>
        <p:sp>
          <p:nvSpPr>
            <p:cNvPr id="659" name="Google Shape;659;p20"/>
            <p:cNvSpPr/>
            <p:nvPr/>
          </p:nvSpPr>
          <p:spPr>
            <a:xfrm>
              <a:off x="7666005" y="3837621"/>
              <a:ext cx="75628" cy="444531"/>
            </a:xfrm>
            <a:custGeom>
              <a:rect b="b" l="l" r="r" t="t"/>
              <a:pathLst>
                <a:path extrusionOk="0" h="444531" w="75628">
                  <a:moveTo>
                    <a:pt x="58865" y="404146"/>
                  </a:moveTo>
                  <a:lnTo>
                    <a:pt x="58865" y="53816"/>
                  </a:lnTo>
                  <a:lnTo>
                    <a:pt x="30861" y="25813"/>
                  </a:lnTo>
                  <a:cubicBezTo>
                    <a:pt x="32576" y="23241"/>
                    <a:pt x="33528" y="20098"/>
                    <a:pt x="33528" y="16764"/>
                  </a:cubicBezTo>
                  <a:cubicBezTo>
                    <a:pt x="33528" y="7525"/>
                    <a:pt x="26003" y="0"/>
                    <a:pt x="16764" y="0"/>
                  </a:cubicBezTo>
                  <a:cubicBezTo>
                    <a:pt x="7525" y="0"/>
                    <a:pt x="0" y="7525"/>
                    <a:pt x="0" y="16764"/>
                  </a:cubicBezTo>
                  <a:cubicBezTo>
                    <a:pt x="0" y="26003"/>
                    <a:pt x="7525" y="33528"/>
                    <a:pt x="16764" y="33528"/>
                  </a:cubicBezTo>
                  <a:cubicBezTo>
                    <a:pt x="20098" y="33528"/>
                    <a:pt x="23146" y="32480"/>
                    <a:pt x="25813" y="30861"/>
                  </a:cubicBezTo>
                  <a:lnTo>
                    <a:pt x="25813" y="30861"/>
                  </a:lnTo>
                  <a:lnTo>
                    <a:pt x="51721" y="56769"/>
                  </a:lnTo>
                  <a:lnTo>
                    <a:pt x="51721" y="404146"/>
                  </a:lnTo>
                  <a:cubicBezTo>
                    <a:pt x="42196" y="405860"/>
                    <a:pt x="34957" y="414242"/>
                    <a:pt x="34957" y="424148"/>
                  </a:cubicBezTo>
                  <a:cubicBezTo>
                    <a:pt x="34957" y="435388"/>
                    <a:pt x="44101" y="444532"/>
                    <a:pt x="55341" y="444532"/>
                  </a:cubicBezTo>
                  <a:cubicBezTo>
                    <a:pt x="66485" y="444532"/>
                    <a:pt x="75629" y="435388"/>
                    <a:pt x="75629" y="424148"/>
                  </a:cubicBezTo>
                  <a:cubicBezTo>
                    <a:pt x="75629" y="414242"/>
                    <a:pt x="68294" y="405860"/>
                    <a:pt x="58865" y="404146"/>
                  </a:cubicBezTo>
                  <a:close/>
                  <a:moveTo>
                    <a:pt x="55341" y="437388"/>
                  </a:moveTo>
                  <a:cubicBezTo>
                    <a:pt x="48006" y="437388"/>
                    <a:pt x="42101" y="431483"/>
                    <a:pt x="42101" y="424148"/>
                  </a:cubicBezTo>
                  <a:cubicBezTo>
                    <a:pt x="42101" y="418147"/>
                    <a:pt x="46101" y="413099"/>
                    <a:pt x="51721" y="411575"/>
                  </a:cubicBezTo>
                  <a:cubicBezTo>
                    <a:pt x="52864" y="411194"/>
                    <a:pt x="54102" y="411004"/>
                    <a:pt x="55341" y="411004"/>
                  </a:cubicBezTo>
                  <a:cubicBezTo>
                    <a:pt x="56579" y="411004"/>
                    <a:pt x="57722" y="411194"/>
                    <a:pt x="58865" y="411575"/>
                  </a:cubicBezTo>
                  <a:cubicBezTo>
                    <a:pt x="64389" y="413004"/>
                    <a:pt x="68485" y="418147"/>
                    <a:pt x="68485" y="424148"/>
                  </a:cubicBezTo>
                  <a:cubicBezTo>
                    <a:pt x="68485" y="431483"/>
                    <a:pt x="62579" y="437388"/>
                    <a:pt x="55341" y="437388"/>
                  </a:cubicBezTo>
                  <a:close/>
                </a:path>
              </a:pathLst>
            </a:custGeom>
            <a:solidFill>
              <a:schemeClr val="accent1"/>
            </a:solidFill>
            <a:ln>
              <a:noFill/>
            </a:ln>
            <a:effectLst>
              <a:outerShdw blurRad="200025" rotWithShape="0" algn="bl" dir="5400000" dist="19050">
                <a:schemeClr val="accent1">
                  <a:alpha val="66666"/>
                </a:scheme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60" name="Google Shape;660;p20"/>
            <p:cNvSpPr/>
            <p:nvPr/>
          </p:nvSpPr>
          <p:spPr>
            <a:xfrm>
              <a:off x="7557897" y="2823590"/>
              <a:ext cx="322706" cy="857440"/>
            </a:xfrm>
            <a:custGeom>
              <a:rect b="b" l="l" r="r" t="t"/>
              <a:pathLst>
                <a:path extrusionOk="0" h="857440" w="322706">
                  <a:moveTo>
                    <a:pt x="20098" y="824293"/>
                  </a:moveTo>
                  <a:lnTo>
                    <a:pt x="20098" y="561213"/>
                  </a:lnTo>
                  <a:lnTo>
                    <a:pt x="309563" y="271748"/>
                  </a:lnTo>
                  <a:lnTo>
                    <a:pt x="309563" y="33147"/>
                  </a:lnTo>
                  <a:cubicBezTo>
                    <a:pt x="317087" y="31528"/>
                    <a:pt x="322707" y="24860"/>
                    <a:pt x="322707" y="16764"/>
                  </a:cubicBezTo>
                  <a:cubicBezTo>
                    <a:pt x="322707" y="7525"/>
                    <a:pt x="315182" y="0"/>
                    <a:pt x="305943" y="0"/>
                  </a:cubicBezTo>
                  <a:cubicBezTo>
                    <a:pt x="296704" y="0"/>
                    <a:pt x="289179" y="7525"/>
                    <a:pt x="289179" y="16764"/>
                  </a:cubicBezTo>
                  <a:cubicBezTo>
                    <a:pt x="289179" y="24765"/>
                    <a:pt x="294799" y="31432"/>
                    <a:pt x="302323" y="33147"/>
                  </a:cubicBezTo>
                  <a:lnTo>
                    <a:pt x="302323" y="268796"/>
                  </a:lnTo>
                  <a:lnTo>
                    <a:pt x="12859" y="558260"/>
                  </a:lnTo>
                  <a:lnTo>
                    <a:pt x="12859" y="824389"/>
                  </a:lnTo>
                  <a:cubicBezTo>
                    <a:pt x="5524" y="826103"/>
                    <a:pt x="0" y="832771"/>
                    <a:pt x="0" y="840676"/>
                  </a:cubicBezTo>
                  <a:cubicBezTo>
                    <a:pt x="0" y="849916"/>
                    <a:pt x="7525" y="857441"/>
                    <a:pt x="16764" y="857441"/>
                  </a:cubicBezTo>
                  <a:cubicBezTo>
                    <a:pt x="26003" y="857441"/>
                    <a:pt x="33528" y="849916"/>
                    <a:pt x="33528" y="840676"/>
                  </a:cubicBezTo>
                  <a:cubicBezTo>
                    <a:pt x="33528" y="832580"/>
                    <a:pt x="27718" y="825818"/>
                    <a:pt x="20098" y="824293"/>
                  </a:cubicBezTo>
                  <a:close/>
                </a:path>
              </a:pathLst>
            </a:custGeom>
            <a:solidFill>
              <a:schemeClr val="accent1"/>
            </a:solidFill>
            <a:ln>
              <a:noFill/>
            </a:ln>
            <a:effectLst>
              <a:outerShdw blurRad="200025" rotWithShape="0" algn="bl" dir="5400000" dist="19050">
                <a:schemeClr val="accent1">
                  <a:alpha val="66666"/>
                </a:scheme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61" name="Google Shape;661;p20"/>
            <p:cNvSpPr/>
            <p:nvPr/>
          </p:nvSpPr>
          <p:spPr>
            <a:xfrm>
              <a:off x="7616094" y="2608992"/>
              <a:ext cx="370998" cy="1562195"/>
            </a:xfrm>
            <a:custGeom>
              <a:rect b="b" l="l" r="r" t="t"/>
              <a:pathLst>
                <a:path extrusionOk="0" h="1562195" w="370998">
                  <a:moveTo>
                    <a:pt x="158496" y="1521905"/>
                  </a:moveTo>
                  <a:lnTo>
                    <a:pt x="158496" y="1225868"/>
                  </a:lnTo>
                  <a:lnTo>
                    <a:pt x="95155" y="1162431"/>
                  </a:lnTo>
                  <a:lnTo>
                    <a:pt x="95155" y="939070"/>
                  </a:lnTo>
                  <a:lnTo>
                    <a:pt x="156210" y="878014"/>
                  </a:lnTo>
                  <a:lnTo>
                    <a:pt x="156210" y="839534"/>
                  </a:lnTo>
                  <a:lnTo>
                    <a:pt x="317659" y="678085"/>
                  </a:lnTo>
                  <a:cubicBezTo>
                    <a:pt x="320897" y="680466"/>
                    <a:pt x="324898" y="681800"/>
                    <a:pt x="329184" y="681800"/>
                  </a:cubicBezTo>
                  <a:cubicBezTo>
                    <a:pt x="340423" y="681800"/>
                    <a:pt x="349568" y="672655"/>
                    <a:pt x="349568" y="661511"/>
                  </a:cubicBezTo>
                  <a:cubicBezTo>
                    <a:pt x="349568" y="650272"/>
                    <a:pt x="340423" y="641128"/>
                    <a:pt x="329184" y="641128"/>
                  </a:cubicBezTo>
                  <a:cubicBezTo>
                    <a:pt x="318040" y="641128"/>
                    <a:pt x="308896" y="650272"/>
                    <a:pt x="308896" y="661511"/>
                  </a:cubicBezTo>
                  <a:cubicBezTo>
                    <a:pt x="308896" y="665797"/>
                    <a:pt x="310229" y="669798"/>
                    <a:pt x="312611" y="673037"/>
                  </a:cubicBezTo>
                  <a:lnTo>
                    <a:pt x="267843" y="717804"/>
                  </a:lnTo>
                  <a:lnTo>
                    <a:pt x="267843" y="635413"/>
                  </a:lnTo>
                  <a:lnTo>
                    <a:pt x="370999" y="532257"/>
                  </a:lnTo>
                  <a:lnTo>
                    <a:pt x="370999" y="273844"/>
                  </a:lnTo>
                  <a:lnTo>
                    <a:pt x="319183" y="222028"/>
                  </a:lnTo>
                  <a:lnTo>
                    <a:pt x="319183" y="0"/>
                  </a:lnTo>
                  <a:lnTo>
                    <a:pt x="312039" y="0"/>
                  </a:lnTo>
                  <a:lnTo>
                    <a:pt x="312039" y="503777"/>
                  </a:lnTo>
                  <a:lnTo>
                    <a:pt x="16669" y="799147"/>
                  </a:lnTo>
                  <a:lnTo>
                    <a:pt x="16669" y="1479995"/>
                  </a:lnTo>
                  <a:cubicBezTo>
                    <a:pt x="7144" y="1481709"/>
                    <a:pt x="0" y="1490091"/>
                    <a:pt x="0" y="1500092"/>
                  </a:cubicBezTo>
                  <a:cubicBezTo>
                    <a:pt x="0" y="1511237"/>
                    <a:pt x="9049" y="1520381"/>
                    <a:pt x="20288" y="1520381"/>
                  </a:cubicBezTo>
                  <a:cubicBezTo>
                    <a:pt x="31528" y="1520381"/>
                    <a:pt x="40577" y="1511237"/>
                    <a:pt x="40577" y="1500092"/>
                  </a:cubicBezTo>
                  <a:cubicBezTo>
                    <a:pt x="40577" y="1490091"/>
                    <a:pt x="33338" y="1481709"/>
                    <a:pt x="23813" y="1479995"/>
                  </a:cubicBezTo>
                  <a:lnTo>
                    <a:pt x="23813" y="802100"/>
                  </a:lnTo>
                  <a:lnTo>
                    <a:pt x="319183" y="506730"/>
                  </a:lnTo>
                  <a:lnTo>
                    <a:pt x="319183" y="232124"/>
                  </a:lnTo>
                  <a:lnTo>
                    <a:pt x="363855" y="276796"/>
                  </a:lnTo>
                  <a:lnTo>
                    <a:pt x="363855" y="529304"/>
                  </a:lnTo>
                  <a:lnTo>
                    <a:pt x="260699" y="632460"/>
                  </a:lnTo>
                  <a:lnTo>
                    <a:pt x="260699" y="724948"/>
                  </a:lnTo>
                  <a:lnTo>
                    <a:pt x="260699" y="724948"/>
                  </a:lnTo>
                  <a:lnTo>
                    <a:pt x="149066" y="836485"/>
                  </a:lnTo>
                  <a:lnTo>
                    <a:pt x="149066" y="874967"/>
                  </a:lnTo>
                  <a:lnTo>
                    <a:pt x="95155" y="928973"/>
                  </a:lnTo>
                  <a:lnTo>
                    <a:pt x="95155" y="821341"/>
                  </a:lnTo>
                  <a:lnTo>
                    <a:pt x="178498" y="738092"/>
                  </a:lnTo>
                  <a:cubicBezTo>
                    <a:pt x="181737" y="740473"/>
                    <a:pt x="185738" y="741807"/>
                    <a:pt x="190024" y="741807"/>
                  </a:cubicBezTo>
                  <a:cubicBezTo>
                    <a:pt x="201263" y="741807"/>
                    <a:pt x="210312" y="732663"/>
                    <a:pt x="210312" y="721423"/>
                  </a:cubicBezTo>
                  <a:cubicBezTo>
                    <a:pt x="210312" y="710279"/>
                    <a:pt x="201263" y="701135"/>
                    <a:pt x="190024" y="701135"/>
                  </a:cubicBezTo>
                  <a:cubicBezTo>
                    <a:pt x="178784" y="701135"/>
                    <a:pt x="169736" y="710279"/>
                    <a:pt x="169736" y="721423"/>
                  </a:cubicBezTo>
                  <a:cubicBezTo>
                    <a:pt x="169736" y="725805"/>
                    <a:pt x="171069" y="729805"/>
                    <a:pt x="173355" y="733044"/>
                  </a:cubicBezTo>
                  <a:lnTo>
                    <a:pt x="88011" y="818388"/>
                  </a:lnTo>
                  <a:lnTo>
                    <a:pt x="88011" y="1165384"/>
                  </a:lnTo>
                  <a:lnTo>
                    <a:pt x="151352" y="1228820"/>
                  </a:lnTo>
                  <a:lnTo>
                    <a:pt x="151352" y="1521905"/>
                  </a:lnTo>
                  <a:cubicBezTo>
                    <a:pt x="141732" y="1523524"/>
                    <a:pt x="134493" y="1531906"/>
                    <a:pt x="134493" y="1541907"/>
                  </a:cubicBezTo>
                  <a:cubicBezTo>
                    <a:pt x="134493" y="1553147"/>
                    <a:pt x="143542" y="1562195"/>
                    <a:pt x="154781" y="1562195"/>
                  </a:cubicBezTo>
                  <a:cubicBezTo>
                    <a:pt x="166021" y="1562195"/>
                    <a:pt x="175070" y="1553147"/>
                    <a:pt x="175070" y="1541907"/>
                  </a:cubicBezTo>
                  <a:cubicBezTo>
                    <a:pt x="175070" y="1532001"/>
                    <a:pt x="167926" y="1523714"/>
                    <a:pt x="158496" y="1521905"/>
                  </a:cubicBezTo>
                  <a:close/>
                  <a:moveTo>
                    <a:pt x="316039" y="661511"/>
                  </a:moveTo>
                  <a:cubicBezTo>
                    <a:pt x="316039" y="654177"/>
                    <a:pt x="321945" y="648272"/>
                    <a:pt x="329184" y="648272"/>
                  </a:cubicBezTo>
                  <a:cubicBezTo>
                    <a:pt x="336518" y="648272"/>
                    <a:pt x="342424" y="654177"/>
                    <a:pt x="342424" y="661511"/>
                  </a:cubicBezTo>
                  <a:cubicBezTo>
                    <a:pt x="342424" y="668750"/>
                    <a:pt x="336518" y="674656"/>
                    <a:pt x="329184" y="674656"/>
                  </a:cubicBezTo>
                  <a:cubicBezTo>
                    <a:pt x="326898" y="674656"/>
                    <a:pt x="324707" y="674084"/>
                    <a:pt x="322802" y="672941"/>
                  </a:cubicBezTo>
                  <a:cubicBezTo>
                    <a:pt x="320707" y="671798"/>
                    <a:pt x="318897" y="669988"/>
                    <a:pt x="317754" y="667893"/>
                  </a:cubicBezTo>
                  <a:cubicBezTo>
                    <a:pt x="316611" y="665988"/>
                    <a:pt x="316039" y="663797"/>
                    <a:pt x="316039" y="661511"/>
                  </a:cubicBezTo>
                  <a:close/>
                  <a:moveTo>
                    <a:pt x="33433" y="1500092"/>
                  </a:moveTo>
                  <a:cubicBezTo>
                    <a:pt x="33433" y="1507331"/>
                    <a:pt x="27527" y="1513237"/>
                    <a:pt x="20288" y="1513237"/>
                  </a:cubicBezTo>
                  <a:cubicBezTo>
                    <a:pt x="13049" y="1513237"/>
                    <a:pt x="7144" y="1507331"/>
                    <a:pt x="7144" y="1500092"/>
                  </a:cubicBezTo>
                  <a:cubicBezTo>
                    <a:pt x="7144" y="1493996"/>
                    <a:pt x="11144" y="1488948"/>
                    <a:pt x="16669" y="1487424"/>
                  </a:cubicBezTo>
                  <a:cubicBezTo>
                    <a:pt x="17812" y="1487043"/>
                    <a:pt x="19050" y="1486853"/>
                    <a:pt x="20288" y="1486853"/>
                  </a:cubicBezTo>
                  <a:cubicBezTo>
                    <a:pt x="21527" y="1486853"/>
                    <a:pt x="22670" y="1487043"/>
                    <a:pt x="23813" y="1487424"/>
                  </a:cubicBezTo>
                  <a:cubicBezTo>
                    <a:pt x="29337" y="1488853"/>
                    <a:pt x="33433" y="1493996"/>
                    <a:pt x="33433" y="1500092"/>
                  </a:cubicBezTo>
                  <a:close/>
                  <a:moveTo>
                    <a:pt x="176879" y="721423"/>
                  </a:moveTo>
                  <a:cubicBezTo>
                    <a:pt x="176879" y="714184"/>
                    <a:pt x="182785" y="708279"/>
                    <a:pt x="190024" y="708279"/>
                  </a:cubicBezTo>
                  <a:cubicBezTo>
                    <a:pt x="197263" y="708279"/>
                    <a:pt x="203168" y="714184"/>
                    <a:pt x="203168" y="721423"/>
                  </a:cubicBezTo>
                  <a:cubicBezTo>
                    <a:pt x="203168" y="728758"/>
                    <a:pt x="197263" y="734663"/>
                    <a:pt x="190024" y="734663"/>
                  </a:cubicBezTo>
                  <a:cubicBezTo>
                    <a:pt x="187738" y="734663"/>
                    <a:pt x="185547" y="734092"/>
                    <a:pt x="183642" y="732949"/>
                  </a:cubicBezTo>
                  <a:cubicBezTo>
                    <a:pt x="181546" y="731806"/>
                    <a:pt x="179737" y="730091"/>
                    <a:pt x="178594" y="727901"/>
                  </a:cubicBezTo>
                  <a:cubicBezTo>
                    <a:pt x="177451" y="725996"/>
                    <a:pt x="176879" y="723805"/>
                    <a:pt x="176879" y="721423"/>
                  </a:cubicBezTo>
                  <a:close/>
                  <a:moveTo>
                    <a:pt x="154781" y="1555052"/>
                  </a:moveTo>
                  <a:cubicBezTo>
                    <a:pt x="147542" y="1555052"/>
                    <a:pt x="141637" y="1549146"/>
                    <a:pt x="141637" y="1541907"/>
                  </a:cubicBezTo>
                  <a:cubicBezTo>
                    <a:pt x="141637" y="1535811"/>
                    <a:pt x="145733" y="1530763"/>
                    <a:pt x="151352" y="1529239"/>
                  </a:cubicBezTo>
                  <a:cubicBezTo>
                    <a:pt x="152495" y="1528953"/>
                    <a:pt x="153638" y="1528763"/>
                    <a:pt x="154781" y="1528763"/>
                  </a:cubicBezTo>
                  <a:cubicBezTo>
                    <a:pt x="156115" y="1528763"/>
                    <a:pt x="157353" y="1528953"/>
                    <a:pt x="158496" y="1529334"/>
                  </a:cubicBezTo>
                  <a:cubicBezTo>
                    <a:pt x="163925" y="1530953"/>
                    <a:pt x="167926" y="1536002"/>
                    <a:pt x="167926" y="1541907"/>
                  </a:cubicBezTo>
                  <a:cubicBezTo>
                    <a:pt x="167926" y="1549146"/>
                    <a:pt x="162020" y="1555052"/>
                    <a:pt x="154781" y="1555052"/>
                  </a:cubicBezTo>
                  <a:close/>
                </a:path>
              </a:pathLst>
            </a:custGeom>
            <a:solidFill>
              <a:schemeClr val="accent1"/>
            </a:solidFill>
            <a:ln>
              <a:noFill/>
            </a:ln>
            <a:effectLst>
              <a:outerShdw blurRad="200025" rotWithShape="0" algn="bl" dir="5400000" dist="19050">
                <a:schemeClr val="accent1">
                  <a:alpha val="66666"/>
                </a:scheme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662" name="Google Shape;662;p20"/>
          <p:cNvSpPr txBox="1"/>
          <p:nvPr>
            <p:ph idx="6" type="title"/>
          </p:nvPr>
        </p:nvSpPr>
        <p:spPr>
          <a:xfrm>
            <a:off x="720000" y="539500"/>
            <a:ext cx="7710900" cy="5760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3400"/>
              <a:buNone/>
            </a:pPr>
            <a:r>
              <a:rPr lang="en"/>
              <a:t>Results</a:t>
            </a:r>
            <a:endParaRPr>
              <a:solidFill>
                <a:schemeClr val="accent1"/>
              </a:solidFill>
            </a:endParaRPr>
          </a:p>
        </p:txBody>
      </p:sp>
      <p:pic>
        <p:nvPicPr>
          <p:cNvPr id="663" name="Google Shape;663;p20"/>
          <p:cNvPicPr preferRelativeResize="0"/>
          <p:nvPr/>
        </p:nvPicPr>
        <p:blipFill>
          <a:blip r:embed="rId3">
            <a:alphaModFix/>
          </a:blip>
          <a:stretch>
            <a:fillRect/>
          </a:stretch>
        </p:blipFill>
        <p:spPr>
          <a:xfrm>
            <a:off x="4349050" y="1396500"/>
            <a:ext cx="3977274" cy="3030575"/>
          </a:xfrm>
          <a:prstGeom prst="rect">
            <a:avLst/>
          </a:prstGeom>
          <a:noFill/>
          <a:ln>
            <a:noFill/>
          </a:ln>
        </p:spPr>
      </p:pic>
      <p:sp>
        <p:nvSpPr>
          <p:cNvPr id="664" name="Google Shape;664;p20"/>
          <p:cNvSpPr/>
          <p:nvPr/>
        </p:nvSpPr>
        <p:spPr>
          <a:xfrm>
            <a:off x="1008175" y="1479275"/>
            <a:ext cx="1379700" cy="806700"/>
          </a:xfrm>
          <a:prstGeom prst="roundRect">
            <a:avLst>
              <a:gd fmla="val 16667" name="adj"/>
            </a:avLst>
          </a:prstGeom>
          <a:noFill/>
          <a:ln cap="flat" cmpd="sng" w="19050">
            <a:solidFill>
              <a:schemeClr val="accent1"/>
            </a:solidFill>
            <a:prstDash val="solid"/>
            <a:round/>
            <a:headEnd len="sm" w="sm" type="none"/>
            <a:tailEnd len="sm" w="sm" type="none"/>
          </a:ln>
          <a:effectLst>
            <a:outerShdw blurRad="200025" rotWithShape="0" algn="bl" dir="5400000" dist="19050">
              <a:srgbClr val="98FAFC">
                <a:alpha val="6667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5" name="Google Shape;665;p20"/>
          <p:cNvSpPr txBox="1"/>
          <p:nvPr>
            <p:ph type="title"/>
          </p:nvPr>
        </p:nvSpPr>
        <p:spPr>
          <a:xfrm>
            <a:off x="1297700" y="1568000"/>
            <a:ext cx="879900" cy="2769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200"/>
              <a:buNone/>
            </a:pPr>
            <a:r>
              <a:rPr lang="en" sz="1600">
                <a:solidFill>
                  <a:schemeClr val="accent1"/>
                </a:solidFill>
              </a:rPr>
              <a:t>Accuracy</a:t>
            </a:r>
            <a:endParaRPr sz="1600">
              <a:solidFill>
                <a:schemeClr val="accent1"/>
              </a:solidFill>
            </a:endParaRPr>
          </a:p>
        </p:txBody>
      </p:sp>
      <p:sp>
        <p:nvSpPr>
          <p:cNvPr id="666" name="Google Shape;666;p20"/>
          <p:cNvSpPr txBox="1"/>
          <p:nvPr>
            <p:ph idx="1" type="subTitle"/>
          </p:nvPr>
        </p:nvSpPr>
        <p:spPr>
          <a:xfrm>
            <a:off x="1496425" y="1844900"/>
            <a:ext cx="447300" cy="2769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400"/>
              <a:buNone/>
            </a:pPr>
            <a:r>
              <a:rPr lang="en" sz="1000"/>
              <a:t>48%</a:t>
            </a:r>
            <a:endParaRPr sz="1000"/>
          </a:p>
        </p:txBody>
      </p:sp>
      <p:sp>
        <p:nvSpPr>
          <p:cNvPr id="667" name="Google Shape;667;p20"/>
          <p:cNvSpPr txBox="1"/>
          <p:nvPr>
            <p:ph idx="1" type="subTitle"/>
          </p:nvPr>
        </p:nvSpPr>
        <p:spPr>
          <a:xfrm>
            <a:off x="646125" y="2851200"/>
            <a:ext cx="3109500" cy="5103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400"/>
              <a:buNone/>
            </a:pPr>
            <a:r>
              <a:rPr lang="en" sz="1000"/>
              <a:t>N.B. - The reason behind such low accuracy is limitation of computational re source. </a:t>
            </a:r>
            <a:endParaRPr sz="10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1" name="Shape 671"/>
        <p:cNvGrpSpPr/>
        <p:nvPr/>
      </p:nvGrpSpPr>
      <p:grpSpPr>
        <a:xfrm>
          <a:off x="0" y="0"/>
          <a:ext cx="0" cy="0"/>
          <a:chOff x="0" y="0"/>
          <a:chExt cx="0" cy="0"/>
        </a:xfrm>
      </p:grpSpPr>
      <p:sp>
        <p:nvSpPr>
          <p:cNvPr id="672" name="Google Shape;672;p21"/>
          <p:cNvSpPr/>
          <p:nvPr/>
        </p:nvSpPr>
        <p:spPr>
          <a:xfrm>
            <a:off x="6366850" y="0"/>
            <a:ext cx="4358174" cy="4821045"/>
          </a:xfrm>
          <a:custGeom>
            <a:rect b="b" l="l" r="r" t="t"/>
            <a:pathLst>
              <a:path extrusionOk="0" h="141245" w="127684">
                <a:moveTo>
                  <a:pt x="71170" y="25334"/>
                </a:moveTo>
                <a:cubicBezTo>
                  <a:pt x="70870" y="25334"/>
                  <a:pt x="70569" y="25450"/>
                  <a:pt x="70343" y="25682"/>
                </a:cubicBezTo>
                <a:cubicBezTo>
                  <a:pt x="69962" y="26051"/>
                  <a:pt x="69902" y="26623"/>
                  <a:pt x="70152" y="27075"/>
                </a:cubicBezTo>
                <a:lnTo>
                  <a:pt x="61592" y="35648"/>
                </a:lnTo>
                <a:lnTo>
                  <a:pt x="54412" y="34183"/>
                </a:lnTo>
                <a:lnTo>
                  <a:pt x="46233" y="42375"/>
                </a:lnTo>
                <a:cubicBezTo>
                  <a:pt x="46059" y="42281"/>
                  <a:pt x="45865" y="42234"/>
                  <a:pt x="45672" y="42234"/>
                </a:cubicBezTo>
                <a:cubicBezTo>
                  <a:pt x="45373" y="42234"/>
                  <a:pt x="45075" y="42346"/>
                  <a:pt x="44852" y="42577"/>
                </a:cubicBezTo>
                <a:cubicBezTo>
                  <a:pt x="44387" y="43030"/>
                  <a:pt x="44387" y="43768"/>
                  <a:pt x="44852" y="44232"/>
                </a:cubicBezTo>
                <a:cubicBezTo>
                  <a:pt x="45078" y="44458"/>
                  <a:pt x="45375" y="44572"/>
                  <a:pt x="45675" y="44572"/>
                </a:cubicBezTo>
                <a:cubicBezTo>
                  <a:pt x="45974" y="44572"/>
                  <a:pt x="46274" y="44458"/>
                  <a:pt x="46507" y="44232"/>
                </a:cubicBezTo>
                <a:cubicBezTo>
                  <a:pt x="46876" y="43851"/>
                  <a:pt x="46935" y="43280"/>
                  <a:pt x="46697" y="42839"/>
                </a:cubicBezTo>
                <a:lnTo>
                  <a:pt x="54627" y="34886"/>
                </a:lnTo>
                <a:lnTo>
                  <a:pt x="61806" y="36350"/>
                </a:lnTo>
                <a:lnTo>
                  <a:pt x="70605" y="27528"/>
                </a:lnTo>
                <a:cubicBezTo>
                  <a:pt x="70783" y="27627"/>
                  <a:pt x="70980" y="27675"/>
                  <a:pt x="71176" y="27675"/>
                </a:cubicBezTo>
                <a:cubicBezTo>
                  <a:pt x="71477" y="27675"/>
                  <a:pt x="71774" y="27561"/>
                  <a:pt x="71998" y="27337"/>
                </a:cubicBezTo>
                <a:cubicBezTo>
                  <a:pt x="72462" y="26873"/>
                  <a:pt x="72462" y="26135"/>
                  <a:pt x="71998" y="25682"/>
                </a:cubicBezTo>
                <a:cubicBezTo>
                  <a:pt x="71772" y="25450"/>
                  <a:pt x="71471" y="25334"/>
                  <a:pt x="71170" y="25334"/>
                </a:cubicBezTo>
                <a:close/>
                <a:moveTo>
                  <a:pt x="61651" y="46125"/>
                </a:moveTo>
                <a:cubicBezTo>
                  <a:pt x="62008" y="46125"/>
                  <a:pt x="62354" y="46268"/>
                  <a:pt x="62616" y="46530"/>
                </a:cubicBezTo>
                <a:cubicBezTo>
                  <a:pt x="62866" y="46792"/>
                  <a:pt x="63009" y="47125"/>
                  <a:pt x="63009" y="47495"/>
                </a:cubicBezTo>
                <a:cubicBezTo>
                  <a:pt x="63009" y="47864"/>
                  <a:pt x="62866" y="48197"/>
                  <a:pt x="62616" y="48459"/>
                </a:cubicBezTo>
                <a:cubicBezTo>
                  <a:pt x="62354" y="48721"/>
                  <a:pt x="62008" y="48864"/>
                  <a:pt x="61639" y="48864"/>
                </a:cubicBezTo>
                <a:cubicBezTo>
                  <a:pt x="61354" y="48864"/>
                  <a:pt x="61068" y="48769"/>
                  <a:pt x="60842" y="48590"/>
                </a:cubicBezTo>
                <a:lnTo>
                  <a:pt x="60544" y="48304"/>
                </a:lnTo>
                <a:cubicBezTo>
                  <a:pt x="60377" y="48066"/>
                  <a:pt x="60282" y="47792"/>
                  <a:pt x="60282" y="47495"/>
                </a:cubicBezTo>
                <a:cubicBezTo>
                  <a:pt x="60282" y="47125"/>
                  <a:pt x="60425" y="46792"/>
                  <a:pt x="60675" y="46530"/>
                </a:cubicBezTo>
                <a:cubicBezTo>
                  <a:pt x="60937" y="46268"/>
                  <a:pt x="61282" y="46125"/>
                  <a:pt x="61651" y="46125"/>
                </a:cubicBezTo>
                <a:close/>
                <a:moveTo>
                  <a:pt x="29826" y="52614"/>
                </a:moveTo>
                <a:cubicBezTo>
                  <a:pt x="30195" y="52614"/>
                  <a:pt x="30540" y="52757"/>
                  <a:pt x="30790" y="53019"/>
                </a:cubicBezTo>
                <a:cubicBezTo>
                  <a:pt x="31052" y="53281"/>
                  <a:pt x="31195" y="53614"/>
                  <a:pt x="31195" y="53983"/>
                </a:cubicBezTo>
                <a:cubicBezTo>
                  <a:pt x="31195" y="54353"/>
                  <a:pt x="31052" y="54686"/>
                  <a:pt x="30790" y="54948"/>
                </a:cubicBezTo>
                <a:cubicBezTo>
                  <a:pt x="30540" y="55210"/>
                  <a:pt x="30195" y="55353"/>
                  <a:pt x="29826" y="55353"/>
                </a:cubicBezTo>
                <a:cubicBezTo>
                  <a:pt x="29469" y="55353"/>
                  <a:pt x="29123" y="55210"/>
                  <a:pt x="28861" y="54948"/>
                </a:cubicBezTo>
                <a:cubicBezTo>
                  <a:pt x="28611" y="54698"/>
                  <a:pt x="28469" y="54353"/>
                  <a:pt x="28469" y="53983"/>
                </a:cubicBezTo>
                <a:cubicBezTo>
                  <a:pt x="28469" y="53614"/>
                  <a:pt x="28611" y="53281"/>
                  <a:pt x="28861" y="53019"/>
                </a:cubicBezTo>
                <a:cubicBezTo>
                  <a:pt x="29123" y="52757"/>
                  <a:pt x="29469" y="52614"/>
                  <a:pt x="29826" y="52614"/>
                </a:cubicBezTo>
                <a:close/>
                <a:moveTo>
                  <a:pt x="102752" y="1"/>
                </a:moveTo>
                <a:lnTo>
                  <a:pt x="61508" y="41089"/>
                </a:lnTo>
                <a:lnTo>
                  <a:pt x="54900" y="39446"/>
                </a:lnTo>
                <a:lnTo>
                  <a:pt x="38696" y="55686"/>
                </a:lnTo>
                <a:lnTo>
                  <a:pt x="31838" y="54114"/>
                </a:lnTo>
                <a:cubicBezTo>
                  <a:pt x="31838" y="54079"/>
                  <a:pt x="31838" y="54031"/>
                  <a:pt x="31838" y="53983"/>
                </a:cubicBezTo>
                <a:cubicBezTo>
                  <a:pt x="31838" y="53448"/>
                  <a:pt x="31636" y="52936"/>
                  <a:pt x="31255" y="52555"/>
                </a:cubicBezTo>
                <a:cubicBezTo>
                  <a:pt x="30874" y="52186"/>
                  <a:pt x="30362" y="51971"/>
                  <a:pt x="29826" y="51971"/>
                </a:cubicBezTo>
                <a:cubicBezTo>
                  <a:pt x="29290" y="51971"/>
                  <a:pt x="28790" y="52186"/>
                  <a:pt x="28409" y="52555"/>
                </a:cubicBezTo>
                <a:cubicBezTo>
                  <a:pt x="28028" y="52936"/>
                  <a:pt x="27814" y="53448"/>
                  <a:pt x="27814" y="53983"/>
                </a:cubicBezTo>
                <a:cubicBezTo>
                  <a:pt x="27814" y="54519"/>
                  <a:pt x="28028" y="55031"/>
                  <a:pt x="28409" y="55400"/>
                </a:cubicBezTo>
                <a:cubicBezTo>
                  <a:pt x="28790" y="55781"/>
                  <a:pt x="29290" y="55996"/>
                  <a:pt x="29826" y="55996"/>
                </a:cubicBezTo>
                <a:cubicBezTo>
                  <a:pt x="30362" y="55996"/>
                  <a:pt x="30874" y="55781"/>
                  <a:pt x="31255" y="55412"/>
                </a:cubicBezTo>
                <a:cubicBezTo>
                  <a:pt x="31445" y="55222"/>
                  <a:pt x="31588" y="54995"/>
                  <a:pt x="31695" y="54745"/>
                </a:cubicBezTo>
                <a:lnTo>
                  <a:pt x="38898" y="56389"/>
                </a:lnTo>
                <a:lnTo>
                  <a:pt x="55103" y="40172"/>
                </a:lnTo>
                <a:lnTo>
                  <a:pt x="61711" y="41803"/>
                </a:lnTo>
                <a:lnTo>
                  <a:pt x="103204" y="465"/>
                </a:lnTo>
                <a:lnTo>
                  <a:pt x="102752" y="1"/>
                </a:lnTo>
                <a:close/>
                <a:moveTo>
                  <a:pt x="83684" y="39547"/>
                </a:moveTo>
                <a:cubicBezTo>
                  <a:pt x="83383" y="39547"/>
                  <a:pt x="83083" y="39660"/>
                  <a:pt x="82856" y="39886"/>
                </a:cubicBezTo>
                <a:cubicBezTo>
                  <a:pt x="82475" y="40267"/>
                  <a:pt x="82416" y="40839"/>
                  <a:pt x="82666" y="41280"/>
                </a:cubicBezTo>
                <a:lnTo>
                  <a:pt x="68843" y="55115"/>
                </a:lnTo>
                <a:lnTo>
                  <a:pt x="62604" y="57496"/>
                </a:lnTo>
                <a:cubicBezTo>
                  <a:pt x="62556" y="57436"/>
                  <a:pt x="62509" y="57377"/>
                  <a:pt x="62449" y="57317"/>
                </a:cubicBezTo>
                <a:cubicBezTo>
                  <a:pt x="62223" y="57085"/>
                  <a:pt x="61922" y="56969"/>
                  <a:pt x="61621" y="56969"/>
                </a:cubicBezTo>
                <a:cubicBezTo>
                  <a:pt x="61321" y="56969"/>
                  <a:pt x="61020" y="57085"/>
                  <a:pt x="60794" y="57317"/>
                </a:cubicBezTo>
                <a:cubicBezTo>
                  <a:pt x="60342" y="57770"/>
                  <a:pt x="60342" y="58520"/>
                  <a:pt x="60794" y="58972"/>
                </a:cubicBezTo>
                <a:cubicBezTo>
                  <a:pt x="61026" y="59198"/>
                  <a:pt x="61327" y="59311"/>
                  <a:pt x="61626" y="59311"/>
                </a:cubicBezTo>
                <a:cubicBezTo>
                  <a:pt x="61925" y="59311"/>
                  <a:pt x="62223" y="59198"/>
                  <a:pt x="62449" y="58972"/>
                </a:cubicBezTo>
                <a:cubicBezTo>
                  <a:pt x="62687" y="58734"/>
                  <a:pt x="62794" y="58424"/>
                  <a:pt x="62794" y="58127"/>
                </a:cubicBezTo>
                <a:lnTo>
                  <a:pt x="69200" y="55674"/>
                </a:lnTo>
                <a:lnTo>
                  <a:pt x="83118" y="41744"/>
                </a:lnTo>
                <a:cubicBezTo>
                  <a:pt x="83296" y="41838"/>
                  <a:pt x="83491" y="41885"/>
                  <a:pt x="83685" y="41885"/>
                </a:cubicBezTo>
                <a:cubicBezTo>
                  <a:pt x="83984" y="41885"/>
                  <a:pt x="84280" y="41772"/>
                  <a:pt x="84511" y="41541"/>
                </a:cubicBezTo>
                <a:cubicBezTo>
                  <a:pt x="84964" y="41089"/>
                  <a:pt x="84964" y="40351"/>
                  <a:pt x="84511" y="39886"/>
                </a:cubicBezTo>
                <a:cubicBezTo>
                  <a:pt x="84285" y="39660"/>
                  <a:pt x="83984" y="39547"/>
                  <a:pt x="83684" y="39547"/>
                </a:cubicBezTo>
                <a:close/>
                <a:moveTo>
                  <a:pt x="74993" y="61984"/>
                </a:moveTo>
                <a:cubicBezTo>
                  <a:pt x="75345" y="61984"/>
                  <a:pt x="75663" y="62126"/>
                  <a:pt x="75915" y="62377"/>
                </a:cubicBezTo>
                <a:cubicBezTo>
                  <a:pt x="76451" y="62913"/>
                  <a:pt x="76451" y="63770"/>
                  <a:pt x="75915" y="64306"/>
                </a:cubicBezTo>
                <a:cubicBezTo>
                  <a:pt x="75653" y="64568"/>
                  <a:pt x="75320" y="64711"/>
                  <a:pt x="74951" y="64711"/>
                </a:cubicBezTo>
                <a:cubicBezTo>
                  <a:pt x="74581" y="64711"/>
                  <a:pt x="74236" y="64568"/>
                  <a:pt x="73986" y="64306"/>
                </a:cubicBezTo>
                <a:cubicBezTo>
                  <a:pt x="73724" y="64056"/>
                  <a:pt x="73581" y="63711"/>
                  <a:pt x="73581" y="63342"/>
                </a:cubicBezTo>
                <a:cubicBezTo>
                  <a:pt x="73581" y="62985"/>
                  <a:pt x="73724" y="62639"/>
                  <a:pt x="73986" y="62377"/>
                </a:cubicBezTo>
                <a:cubicBezTo>
                  <a:pt x="74236" y="62127"/>
                  <a:pt x="74581" y="61984"/>
                  <a:pt x="74951" y="61984"/>
                </a:cubicBezTo>
                <a:cubicBezTo>
                  <a:pt x="74965" y="61984"/>
                  <a:pt x="74979" y="61984"/>
                  <a:pt x="74993" y="61984"/>
                </a:cubicBezTo>
                <a:close/>
                <a:moveTo>
                  <a:pt x="100513" y="20063"/>
                </a:moveTo>
                <a:lnTo>
                  <a:pt x="89167" y="31433"/>
                </a:lnTo>
                <a:lnTo>
                  <a:pt x="88893" y="39696"/>
                </a:lnTo>
                <a:lnTo>
                  <a:pt x="74736" y="53876"/>
                </a:lnTo>
                <a:lnTo>
                  <a:pt x="74736" y="61342"/>
                </a:lnTo>
                <a:cubicBezTo>
                  <a:pt x="74284" y="61389"/>
                  <a:pt x="73855" y="61592"/>
                  <a:pt x="73522" y="61925"/>
                </a:cubicBezTo>
                <a:cubicBezTo>
                  <a:pt x="73153" y="62306"/>
                  <a:pt x="72938" y="62806"/>
                  <a:pt x="72938" y="63342"/>
                </a:cubicBezTo>
                <a:cubicBezTo>
                  <a:pt x="72938" y="63878"/>
                  <a:pt x="73153" y="64390"/>
                  <a:pt x="73534" y="64771"/>
                </a:cubicBezTo>
                <a:cubicBezTo>
                  <a:pt x="73903" y="65140"/>
                  <a:pt x="74415" y="65354"/>
                  <a:pt x="74951" y="65354"/>
                </a:cubicBezTo>
                <a:cubicBezTo>
                  <a:pt x="75486" y="65354"/>
                  <a:pt x="75986" y="65140"/>
                  <a:pt x="76367" y="64759"/>
                </a:cubicBezTo>
                <a:cubicBezTo>
                  <a:pt x="77153" y="63973"/>
                  <a:pt x="77153" y="62699"/>
                  <a:pt x="76367" y="61913"/>
                </a:cubicBezTo>
                <a:cubicBezTo>
                  <a:pt x="76094" y="61639"/>
                  <a:pt x="75760" y="61461"/>
                  <a:pt x="75391" y="61377"/>
                </a:cubicBezTo>
                <a:lnTo>
                  <a:pt x="75379" y="54150"/>
                </a:lnTo>
                <a:lnTo>
                  <a:pt x="89536" y="39970"/>
                </a:lnTo>
                <a:lnTo>
                  <a:pt x="89798" y="31707"/>
                </a:lnTo>
                <a:lnTo>
                  <a:pt x="100978" y="20527"/>
                </a:lnTo>
                <a:lnTo>
                  <a:pt x="100513" y="20063"/>
                </a:lnTo>
                <a:close/>
                <a:moveTo>
                  <a:pt x="62639" y="65997"/>
                </a:moveTo>
                <a:cubicBezTo>
                  <a:pt x="61485" y="65997"/>
                  <a:pt x="60556" y="66937"/>
                  <a:pt x="60556" y="68092"/>
                </a:cubicBezTo>
                <a:cubicBezTo>
                  <a:pt x="60556" y="69247"/>
                  <a:pt x="61485" y="70176"/>
                  <a:pt x="62639" y="70176"/>
                </a:cubicBezTo>
                <a:cubicBezTo>
                  <a:pt x="63794" y="70176"/>
                  <a:pt x="64723" y="69247"/>
                  <a:pt x="64723" y="68092"/>
                </a:cubicBezTo>
                <a:cubicBezTo>
                  <a:pt x="64723" y="66937"/>
                  <a:pt x="63794" y="65997"/>
                  <a:pt x="62639" y="65997"/>
                </a:cubicBezTo>
                <a:close/>
                <a:moveTo>
                  <a:pt x="62639" y="64294"/>
                </a:moveTo>
                <a:cubicBezTo>
                  <a:pt x="64735" y="64294"/>
                  <a:pt x="66438" y="65997"/>
                  <a:pt x="66438" y="68092"/>
                </a:cubicBezTo>
                <a:cubicBezTo>
                  <a:pt x="66438" y="70188"/>
                  <a:pt x="64735" y="71890"/>
                  <a:pt x="62639" y="71890"/>
                </a:cubicBezTo>
                <a:cubicBezTo>
                  <a:pt x="60544" y="71890"/>
                  <a:pt x="58841" y="70188"/>
                  <a:pt x="58841" y="68092"/>
                </a:cubicBezTo>
                <a:cubicBezTo>
                  <a:pt x="58841" y="65997"/>
                  <a:pt x="60544" y="64294"/>
                  <a:pt x="62639" y="64294"/>
                </a:cubicBezTo>
                <a:close/>
                <a:moveTo>
                  <a:pt x="62639" y="63651"/>
                </a:moveTo>
                <a:cubicBezTo>
                  <a:pt x="60187" y="63651"/>
                  <a:pt x="58198" y="65640"/>
                  <a:pt x="58198" y="68092"/>
                </a:cubicBezTo>
                <a:cubicBezTo>
                  <a:pt x="58198" y="70545"/>
                  <a:pt x="60187" y="72533"/>
                  <a:pt x="62639" y="72533"/>
                </a:cubicBezTo>
                <a:cubicBezTo>
                  <a:pt x="65092" y="72533"/>
                  <a:pt x="67081" y="70545"/>
                  <a:pt x="67081" y="68092"/>
                </a:cubicBezTo>
                <a:cubicBezTo>
                  <a:pt x="67081" y="65640"/>
                  <a:pt x="65092" y="63651"/>
                  <a:pt x="62639" y="63651"/>
                </a:cubicBezTo>
                <a:close/>
                <a:moveTo>
                  <a:pt x="46995" y="70783"/>
                </a:moveTo>
                <a:cubicBezTo>
                  <a:pt x="47364" y="70783"/>
                  <a:pt x="47697" y="70926"/>
                  <a:pt x="47959" y="71176"/>
                </a:cubicBezTo>
                <a:cubicBezTo>
                  <a:pt x="48221" y="71438"/>
                  <a:pt x="48364" y="71783"/>
                  <a:pt x="48364" y="72140"/>
                </a:cubicBezTo>
                <a:cubicBezTo>
                  <a:pt x="48364" y="72510"/>
                  <a:pt x="48221" y="72855"/>
                  <a:pt x="47959" y="73105"/>
                </a:cubicBezTo>
                <a:cubicBezTo>
                  <a:pt x="47697" y="73367"/>
                  <a:pt x="47364" y="73510"/>
                  <a:pt x="46995" y="73510"/>
                </a:cubicBezTo>
                <a:cubicBezTo>
                  <a:pt x="46626" y="73510"/>
                  <a:pt x="46292" y="73367"/>
                  <a:pt x="46030" y="73117"/>
                </a:cubicBezTo>
                <a:cubicBezTo>
                  <a:pt x="45768" y="72855"/>
                  <a:pt x="45625" y="72510"/>
                  <a:pt x="45625" y="72152"/>
                </a:cubicBezTo>
                <a:cubicBezTo>
                  <a:pt x="45625" y="71783"/>
                  <a:pt x="45768" y="71438"/>
                  <a:pt x="46030" y="71176"/>
                </a:cubicBezTo>
                <a:cubicBezTo>
                  <a:pt x="46280" y="70926"/>
                  <a:pt x="46626" y="70783"/>
                  <a:pt x="46995" y="70783"/>
                </a:cubicBezTo>
                <a:close/>
                <a:moveTo>
                  <a:pt x="62639" y="62604"/>
                </a:moveTo>
                <a:cubicBezTo>
                  <a:pt x="65664" y="62604"/>
                  <a:pt x="68128" y="65068"/>
                  <a:pt x="68128" y="68092"/>
                </a:cubicBezTo>
                <a:cubicBezTo>
                  <a:pt x="68128" y="71128"/>
                  <a:pt x="65664" y="73581"/>
                  <a:pt x="62639" y="73581"/>
                </a:cubicBezTo>
                <a:cubicBezTo>
                  <a:pt x="59615" y="73581"/>
                  <a:pt x="57151" y="71117"/>
                  <a:pt x="57151" y="68092"/>
                </a:cubicBezTo>
                <a:cubicBezTo>
                  <a:pt x="57151" y="65068"/>
                  <a:pt x="59615" y="62604"/>
                  <a:pt x="62639" y="62604"/>
                </a:cubicBezTo>
                <a:close/>
                <a:moveTo>
                  <a:pt x="62639" y="61949"/>
                </a:moveTo>
                <a:cubicBezTo>
                  <a:pt x="59258" y="61949"/>
                  <a:pt x="56496" y="64711"/>
                  <a:pt x="56496" y="68092"/>
                </a:cubicBezTo>
                <a:cubicBezTo>
                  <a:pt x="56496" y="71474"/>
                  <a:pt x="59258" y="74236"/>
                  <a:pt x="62639" y="74236"/>
                </a:cubicBezTo>
                <a:cubicBezTo>
                  <a:pt x="66021" y="74236"/>
                  <a:pt x="68783" y="71474"/>
                  <a:pt x="68783" y="68092"/>
                </a:cubicBezTo>
                <a:cubicBezTo>
                  <a:pt x="68783" y="64711"/>
                  <a:pt x="66021" y="61949"/>
                  <a:pt x="62639" y="61949"/>
                </a:cubicBezTo>
                <a:close/>
                <a:moveTo>
                  <a:pt x="127231" y="31362"/>
                </a:moveTo>
                <a:lnTo>
                  <a:pt x="108455" y="50138"/>
                </a:lnTo>
                <a:lnTo>
                  <a:pt x="108836" y="52960"/>
                </a:lnTo>
                <a:lnTo>
                  <a:pt x="104240" y="57543"/>
                </a:lnTo>
                <a:lnTo>
                  <a:pt x="101275" y="57543"/>
                </a:lnTo>
                <a:lnTo>
                  <a:pt x="89655" y="69164"/>
                </a:lnTo>
                <a:lnTo>
                  <a:pt x="86416" y="69164"/>
                </a:lnTo>
                <a:lnTo>
                  <a:pt x="78939" y="76641"/>
                </a:lnTo>
                <a:cubicBezTo>
                  <a:pt x="78755" y="76534"/>
                  <a:pt x="78549" y="76481"/>
                  <a:pt x="78343" y="76481"/>
                </a:cubicBezTo>
                <a:cubicBezTo>
                  <a:pt x="78043" y="76481"/>
                  <a:pt x="77743" y="76594"/>
                  <a:pt x="77510" y="76820"/>
                </a:cubicBezTo>
                <a:cubicBezTo>
                  <a:pt x="77058" y="77284"/>
                  <a:pt x="77058" y="78022"/>
                  <a:pt x="77522" y="78475"/>
                </a:cubicBezTo>
                <a:cubicBezTo>
                  <a:pt x="77749" y="78707"/>
                  <a:pt x="78046" y="78823"/>
                  <a:pt x="78345" y="78823"/>
                </a:cubicBezTo>
                <a:cubicBezTo>
                  <a:pt x="78644" y="78823"/>
                  <a:pt x="78945" y="78707"/>
                  <a:pt x="79177" y="78475"/>
                </a:cubicBezTo>
                <a:cubicBezTo>
                  <a:pt x="79546" y="78105"/>
                  <a:pt x="79606" y="77558"/>
                  <a:pt x="79380" y="77117"/>
                </a:cubicBezTo>
                <a:lnTo>
                  <a:pt x="86690" y="69807"/>
                </a:lnTo>
                <a:lnTo>
                  <a:pt x="89929" y="69807"/>
                </a:lnTo>
                <a:lnTo>
                  <a:pt x="101537" y="58198"/>
                </a:lnTo>
                <a:lnTo>
                  <a:pt x="104514" y="58198"/>
                </a:lnTo>
                <a:lnTo>
                  <a:pt x="109514" y="53186"/>
                </a:lnTo>
                <a:lnTo>
                  <a:pt x="109133" y="50364"/>
                </a:lnTo>
                <a:lnTo>
                  <a:pt x="127683" y="31814"/>
                </a:lnTo>
                <a:lnTo>
                  <a:pt x="127231" y="31362"/>
                </a:lnTo>
                <a:close/>
                <a:moveTo>
                  <a:pt x="54924" y="76581"/>
                </a:moveTo>
                <a:lnTo>
                  <a:pt x="54924" y="78915"/>
                </a:lnTo>
                <a:lnTo>
                  <a:pt x="57270" y="78915"/>
                </a:lnTo>
                <a:lnTo>
                  <a:pt x="57270" y="76581"/>
                </a:lnTo>
                <a:close/>
                <a:moveTo>
                  <a:pt x="59127" y="76581"/>
                </a:moveTo>
                <a:lnTo>
                  <a:pt x="59127" y="78915"/>
                </a:lnTo>
                <a:lnTo>
                  <a:pt x="61473" y="78915"/>
                </a:lnTo>
                <a:lnTo>
                  <a:pt x="61473" y="76581"/>
                </a:lnTo>
                <a:close/>
                <a:moveTo>
                  <a:pt x="68295" y="76748"/>
                </a:moveTo>
                <a:cubicBezTo>
                  <a:pt x="68664" y="76748"/>
                  <a:pt x="68997" y="76891"/>
                  <a:pt x="69259" y="77141"/>
                </a:cubicBezTo>
                <a:cubicBezTo>
                  <a:pt x="69521" y="77403"/>
                  <a:pt x="69664" y="77748"/>
                  <a:pt x="69664" y="78105"/>
                </a:cubicBezTo>
                <a:cubicBezTo>
                  <a:pt x="69664" y="78475"/>
                  <a:pt x="69521" y="78820"/>
                  <a:pt x="69259" y="79082"/>
                </a:cubicBezTo>
                <a:cubicBezTo>
                  <a:pt x="69009" y="79332"/>
                  <a:pt x="68664" y="79475"/>
                  <a:pt x="68295" y="79475"/>
                </a:cubicBezTo>
                <a:cubicBezTo>
                  <a:pt x="67926" y="79475"/>
                  <a:pt x="67592" y="79332"/>
                  <a:pt x="67331" y="79082"/>
                </a:cubicBezTo>
                <a:cubicBezTo>
                  <a:pt x="66795" y="78546"/>
                  <a:pt x="66795" y="77677"/>
                  <a:pt x="67331" y="77141"/>
                </a:cubicBezTo>
                <a:cubicBezTo>
                  <a:pt x="67581" y="76891"/>
                  <a:pt x="67926" y="76748"/>
                  <a:pt x="68295" y="76748"/>
                </a:cubicBezTo>
                <a:close/>
                <a:moveTo>
                  <a:pt x="106347" y="23599"/>
                </a:moveTo>
                <a:lnTo>
                  <a:pt x="94989" y="34969"/>
                </a:lnTo>
                <a:lnTo>
                  <a:pt x="94727" y="43232"/>
                </a:lnTo>
                <a:lnTo>
                  <a:pt x="80570" y="57412"/>
                </a:lnTo>
                <a:lnTo>
                  <a:pt x="80570" y="65032"/>
                </a:lnTo>
                <a:lnTo>
                  <a:pt x="69271" y="76355"/>
                </a:lnTo>
                <a:cubicBezTo>
                  <a:pt x="68974" y="76189"/>
                  <a:pt x="68640" y="76093"/>
                  <a:pt x="68295" y="76093"/>
                </a:cubicBezTo>
                <a:cubicBezTo>
                  <a:pt x="67759" y="76093"/>
                  <a:pt x="67247" y="76308"/>
                  <a:pt x="66866" y="76689"/>
                </a:cubicBezTo>
                <a:cubicBezTo>
                  <a:pt x="66092" y="77474"/>
                  <a:pt x="66092" y="78748"/>
                  <a:pt x="66878" y="79534"/>
                </a:cubicBezTo>
                <a:cubicBezTo>
                  <a:pt x="67259" y="79915"/>
                  <a:pt x="67759" y="80118"/>
                  <a:pt x="68295" y="80118"/>
                </a:cubicBezTo>
                <a:cubicBezTo>
                  <a:pt x="68831" y="80118"/>
                  <a:pt x="69343" y="79915"/>
                  <a:pt x="69724" y="79534"/>
                </a:cubicBezTo>
                <a:cubicBezTo>
                  <a:pt x="70105" y="79153"/>
                  <a:pt x="70307" y="78641"/>
                  <a:pt x="70307" y="78105"/>
                </a:cubicBezTo>
                <a:cubicBezTo>
                  <a:pt x="70307" y="77605"/>
                  <a:pt x="70117" y="77129"/>
                  <a:pt x="69783" y="76748"/>
                </a:cubicBezTo>
                <a:lnTo>
                  <a:pt x="81225" y="65294"/>
                </a:lnTo>
                <a:lnTo>
                  <a:pt x="81213" y="57686"/>
                </a:lnTo>
                <a:lnTo>
                  <a:pt x="95370" y="43506"/>
                </a:lnTo>
                <a:lnTo>
                  <a:pt x="95632" y="35243"/>
                </a:lnTo>
                <a:lnTo>
                  <a:pt x="106812" y="24063"/>
                </a:lnTo>
                <a:lnTo>
                  <a:pt x="106347" y="23599"/>
                </a:lnTo>
                <a:close/>
                <a:moveTo>
                  <a:pt x="54924" y="80487"/>
                </a:moveTo>
                <a:lnTo>
                  <a:pt x="54924" y="82820"/>
                </a:lnTo>
                <a:lnTo>
                  <a:pt x="57270" y="82820"/>
                </a:lnTo>
                <a:lnTo>
                  <a:pt x="57270" y="80487"/>
                </a:lnTo>
                <a:close/>
                <a:moveTo>
                  <a:pt x="59127" y="80487"/>
                </a:moveTo>
                <a:lnTo>
                  <a:pt x="59127" y="82820"/>
                </a:lnTo>
                <a:lnTo>
                  <a:pt x="61473" y="82820"/>
                </a:lnTo>
                <a:lnTo>
                  <a:pt x="61473" y="80487"/>
                </a:lnTo>
                <a:close/>
                <a:moveTo>
                  <a:pt x="54924" y="84392"/>
                </a:moveTo>
                <a:lnTo>
                  <a:pt x="54924" y="86726"/>
                </a:lnTo>
                <a:lnTo>
                  <a:pt x="57270" y="86726"/>
                </a:lnTo>
                <a:lnTo>
                  <a:pt x="57270" y="84392"/>
                </a:lnTo>
                <a:close/>
                <a:moveTo>
                  <a:pt x="71272" y="87404"/>
                </a:moveTo>
                <a:cubicBezTo>
                  <a:pt x="71641" y="87404"/>
                  <a:pt x="71974" y="87547"/>
                  <a:pt x="72236" y="87797"/>
                </a:cubicBezTo>
                <a:cubicBezTo>
                  <a:pt x="72498" y="88059"/>
                  <a:pt x="72641" y="88404"/>
                  <a:pt x="72641" y="88762"/>
                </a:cubicBezTo>
                <a:cubicBezTo>
                  <a:pt x="72641" y="89131"/>
                  <a:pt x="72498" y="89476"/>
                  <a:pt x="72236" y="89738"/>
                </a:cubicBezTo>
                <a:cubicBezTo>
                  <a:pt x="71974" y="89988"/>
                  <a:pt x="71641" y="90131"/>
                  <a:pt x="71272" y="90131"/>
                </a:cubicBezTo>
                <a:cubicBezTo>
                  <a:pt x="70902" y="90131"/>
                  <a:pt x="70569" y="89988"/>
                  <a:pt x="70307" y="89738"/>
                </a:cubicBezTo>
                <a:cubicBezTo>
                  <a:pt x="70045" y="89476"/>
                  <a:pt x="69902" y="89131"/>
                  <a:pt x="69902" y="88773"/>
                </a:cubicBezTo>
                <a:cubicBezTo>
                  <a:pt x="69902" y="88404"/>
                  <a:pt x="70045" y="88059"/>
                  <a:pt x="70307" y="87809"/>
                </a:cubicBezTo>
                <a:cubicBezTo>
                  <a:pt x="70569" y="87547"/>
                  <a:pt x="70902" y="87404"/>
                  <a:pt x="71272" y="87404"/>
                </a:cubicBezTo>
                <a:close/>
                <a:moveTo>
                  <a:pt x="54924" y="88285"/>
                </a:moveTo>
                <a:lnTo>
                  <a:pt x="54924" y="90631"/>
                </a:lnTo>
                <a:lnTo>
                  <a:pt x="57270" y="90631"/>
                </a:lnTo>
                <a:lnTo>
                  <a:pt x="57270" y="88285"/>
                </a:lnTo>
                <a:close/>
                <a:moveTo>
                  <a:pt x="61651" y="45482"/>
                </a:moveTo>
                <a:cubicBezTo>
                  <a:pt x="61115" y="45482"/>
                  <a:pt x="60604" y="45685"/>
                  <a:pt x="60223" y="46066"/>
                </a:cubicBezTo>
                <a:cubicBezTo>
                  <a:pt x="59842" y="46447"/>
                  <a:pt x="59639" y="46959"/>
                  <a:pt x="59639" y="47495"/>
                </a:cubicBezTo>
                <a:cubicBezTo>
                  <a:pt x="59639" y="47935"/>
                  <a:pt x="59782" y="48364"/>
                  <a:pt x="60044" y="48709"/>
                </a:cubicBezTo>
                <a:lnTo>
                  <a:pt x="56472" y="52293"/>
                </a:lnTo>
                <a:lnTo>
                  <a:pt x="50948" y="53174"/>
                </a:lnTo>
                <a:lnTo>
                  <a:pt x="47816" y="56293"/>
                </a:lnTo>
                <a:lnTo>
                  <a:pt x="47328" y="61437"/>
                </a:lnTo>
                <a:lnTo>
                  <a:pt x="12371" y="96393"/>
                </a:lnTo>
                <a:lnTo>
                  <a:pt x="12824" y="96858"/>
                </a:lnTo>
                <a:lnTo>
                  <a:pt x="47947" y="61734"/>
                </a:lnTo>
                <a:lnTo>
                  <a:pt x="48435" y="56591"/>
                </a:lnTo>
                <a:lnTo>
                  <a:pt x="51257" y="53781"/>
                </a:lnTo>
                <a:lnTo>
                  <a:pt x="56770" y="52900"/>
                </a:lnTo>
                <a:lnTo>
                  <a:pt x="60520" y="49161"/>
                </a:lnTo>
                <a:cubicBezTo>
                  <a:pt x="60842" y="49388"/>
                  <a:pt x="61235" y="49507"/>
                  <a:pt x="61651" y="49507"/>
                </a:cubicBezTo>
                <a:cubicBezTo>
                  <a:pt x="62187" y="49507"/>
                  <a:pt x="62687" y="49292"/>
                  <a:pt x="63068" y="48911"/>
                </a:cubicBezTo>
                <a:cubicBezTo>
                  <a:pt x="63449" y="48530"/>
                  <a:pt x="63663" y="48030"/>
                  <a:pt x="63663" y="47495"/>
                </a:cubicBezTo>
                <a:cubicBezTo>
                  <a:pt x="63663" y="46959"/>
                  <a:pt x="63449" y="46447"/>
                  <a:pt x="63068" y="46066"/>
                </a:cubicBezTo>
                <a:cubicBezTo>
                  <a:pt x="62687" y="45685"/>
                  <a:pt x="62187" y="45482"/>
                  <a:pt x="61651" y="45482"/>
                </a:cubicBezTo>
                <a:close/>
                <a:moveTo>
                  <a:pt x="69807" y="103120"/>
                </a:moveTo>
                <a:cubicBezTo>
                  <a:pt x="70105" y="103120"/>
                  <a:pt x="70379" y="103228"/>
                  <a:pt x="70617" y="103394"/>
                </a:cubicBezTo>
                <a:lnTo>
                  <a:pt x="70902" y="103680"/>
                </a:lnTo>
                <a:cubicBezTo>
                  <a:pt x="71081" y="103918"/>
                  <a:pt x="71176" y="104192"/>
                  <a:pt x="71176" y="104490"/>
                </a:cubicBezTo>
                <a:cubicBezTo>
                  <a:pt x="71176" y="104859"/>
                  <a:pt x="71033" y="105204"/>
                  <a:pt x="70771" y="105454"/>
                </a:cubicBezTo>
                <a:cubicBezTo>
                  <a:pt x="70521" y="105716"/>
                  <a:pt x="70176" y="105859"/>
                  <a:pt x="69807" y="105859"/>
                </a:cubicBezTo>
                <a:cubicBezTo>
                  <a:pt x="69450" y="105859"/>
                  <a:pt x="69105" y="105716"/>
                  <a:pt x="68843" y="105454"/>
                </a:cubicBezTo>
                <a:cubicBezTo>
                  <a:pt x="68593" y="105204"/>
                  <a:pt x="68450" y="104859"/>
                  <a:pt x="68450" y="104490"/>
                </a:cubicBezTo>
                <a:cubicBezTo>
                  <a:pt x="68450" y="104132"/>
                  <a:pt x="68593" y="103787"/>
                  <a:pt x="68843" y="103525"/>
                </a:cubicBezTo>
                <a:cubicBezTo>
                  <a:pt x="69105" y="103263"/>
                  <a:pt x="69450" y="103120"/>
                  <a:pt x="69807" y="103120"/>
                </a:cubicBezTo>
                <a:close/>
                <a:moveTo>
                  <a:pt x="118635" y="55126"/>
                </a:moveTo>
                <a:lnTo>
                  <a:pt x="83511" y="90250"/>
                </a:lnTo>
                <a:lnTo>
                  <a:pt x="83023" y="95393"/>
                </a:lnTo>
                <a:lnTo>
                  <a:pt x="80201" y="98203"/>
                </a:lnTo>
                <a:lnTo>
                  <a:pt x="74677" y="99084"/>
                </a:lnTo>
                <a:lnTo>
                  <a:pt x="70938" y="102823"/>
                </a:lnTo>
                <a:cubicBezTo>
                  <a:pt x="70605" y="102597"/>
                  <a:pt x="70224" y="102478"/>
                  <a:pt x="69807" y="102478"/>
                </a:cubicBezTo>
                <a:cubicBezTo>
                  <a:pt x="69271" y="102478"/>
                  <a:pt x="68771" y="102692"/>
                  <a:pt x="68390" y="103073"/>
                </a:cubicBezTo>
                <a:cubicBezTo>
                  <a:pt x="68009" y="103442"/>
                  <a:pt x="67795" y="103954"/>
                  <a:pt x="67795" y="104490"/>
                </a:cubicBezTo>
                <a:cubicBezTo>
                  <a:pt x="67795" y="105025"/>
                  <a:pt x="68009" y="105537"/>
                  <a:pt x="68390" y="105907"/>
                </a:cubicBezTo>
                <a:cubicBezTo>
                  <a:pt x="68771" y="106288"/>
                  <a:pt x="69271" y="106502"/>
                  <a:pt x="69807" y="106502"/>
                </a:cubicBezTo>
                <a:cubicBezTo>
                  <a:pt x="70355" y="106502"/>
                  <a:pt x="70855" y="106288"/>
                  <a:pt x="71236" y="105907"/>
                </a:cubicBezTo>
                <a:cubicBezTo>
                  <a:pt x="71617" y="105526"/>
                  <a:pt x="71819" y="105025"/>
                  <a:pt x="71819" y="104490"/>
                </a:cubicBezTo>
                <a:cubicBezTo>
                  <a:pt x="71819" y="104037"/>
                  <a:pt x="71676" y="103621"/>
                  <a:pt x="71402" y="103263"/>
                </a:cubicBezTo>
                <a:lnTo>
                  <a:pt x="74986" y="99691"/>
                </a:lnTo>
                <a:lnTo>
                  <a:pt x="80511" y="98810"/>
                </a:lnTo>
                <a:lnTo>
                  <a:pt x="83642" y="95679"/>
                </a:lnTo>
                <a:lnTo>
                  <a:pt x="84130" y="90547"/>
                </a:lnTo>
                <a:lnTo>
                  <a:pt x="119087" y="55591"/>
                </a:lnTo>
                <a:lnTo>
                  <a:pt x="118635" y="55126"/>
                </a:lnTo>
                <a:close/>
                <a:moveTo>
                  <a:pt x="46020" y="89113"/>
                </a:moveTo>
                <a:cubicBezTo>
                  <a:pt x="45721" y="89113"/>
                  <a:pt x="45423" y="89226"/>
                  <a:pt x="45197" y="89452"/>
                </a:cubicBezTo>
                <a:cubicBezTo>
                  <a:pt x="44816" y="89833"/>
                  <a:pt x="44756" y="90405"/>
                  <a:pt x="45006" y="90857"/>
                </a:cubicBezTo>
                <a:lnTo>
                  <a:pt x="40470" y="95393"/>
                </a:lnTo>
                <a:lnTo>
                  <a:pt x="40922" y="98751"/>
                </a:lnTo>
                <a:lnTo>
                  <a:pt x="30445" y="109216"/>
                </a:lnTo>
                <a:lnTo>
                  <a:pt x="30909" y="109681"/>
                </a:lnTo>
                <a:lnTo>
                  <a:pt x="41601" y="98977"/>
                </a:lnTo>
                <a:lnTo>
                  <a:pt x="41149" y="95620"/>
                </a:lnTo>
                <a:lnTo>
                  <a:pt x="45471" y="91309"/>
                </a:lnTo>
                <a:cubicBezTo>
                  <a:pt x="45644" y="91403"/>
                  <a:pt x="45836" y="91451"/>
                  <a:pt x="46028" y="91451"/>
                </a:cubicBezTo>
                <a:cubicBezTo>
                  <a:pt x="46324" y="91451"/>
                  <a:pt x="46621" y="91338"/>
                  <a:pt x="46852" y="91107"/>
                </a:cubicBezTo>
                <a:cubicBezTo>
                  <a:pt x="47304" y="90655"/>
                  <a:pt x="47304" y="89916"/>
                  <a:pt x="46852" y="89452"/>
                </a:cubicBezTo>
                <a:cubicBezTo>
                  <a:pt x="46620" y="89226"/>
                  <a:pt x="46319" y="89113"/>
                  <a:pt x="46020" y="89113"/>
                </a:cubicBezTo>
                <a:close/>
                <a:moveTo>
                  <a:pt x="46995" y="70128"/>
                </a:moveTo>
                <a:cubicBezTo>
                  <a:pt x="46459" y="70128"/>
                  <a:pt x="45947" y="70343"/>
                  <a:pt x="45566" y="70724"/>
                </a:cubicBezTo>
                <a:cubicBezTo>
                  <a:pt x="45197" y="71105"/>
                  <a:pt x="44983" y="71605"/>
                  <a:pt x="44983" y="72140"/>
                </a:cubicBezTo>
                <a:cubicBezTo>
                  <a:pt x="44983" y="72605"/>
                  <a:pt x="45137" y="73033"/>
                  <a:pt x="45411" y="73379"/>
                </a:cubicBezTo>
                <a:lnTo>
                  <a:pt x="27099" y="91702"/>
                </a:lnTo>
                <a:lnTo>
                  <a:pt x="24278" y="91321"/>
                </a:lnTo>
                <a:lnTo>
                  <a:pt x="19265" y="96334"/>
                </a:lnTo>
                <a:lnTo>
                  <a:pt x="19265" y="99299"/>
                </a:lnTo>
                <a:lnTo>
                  <a:pt x="7656" y="110919"/>
                </a:lnTo>
                <a:lnTo>
                  <a:pt x="7656" y="114158"/>
                </a:lnTo>
                <a:lnTo>
                  <a:pt x="1" y="121801"/>
                </a:lnTo>
                <a:lnTo>
                  <a:pt x="453" y="122266"/>
                </a:lnTo>
                <a:lnTo>
                  <a:pt x="8299" y="114419"/>
                </a:lnTo>
                <a:lnTo>
                  <a:pt x="8299" y="111181"/>
                </a:lnTo>
                <a:lnTo>
                  <a:pt x="19920" y="99560"/>
                </a:lnTo>
                <a:lnTo>
                  <a:pt x="19920" y="96596"/>
                </a:lnTo>
                <a:lnTo>
                  <a:pt x="24504" y="92000"/>
                </a:lnTo>
                <a:lnTo>
                  <a:pt x="27326" y="92381"/>
                </a:lnTo>
                <a:lnTo>
                  <a:pt x="45887" y="73819"/>
                </a:lnTo>
                <a:cubicBezTo>
                  <a:pt x="46209" y="74034"/>
                  <a:pt x="46590" y="74153"/>
                  <a:pt x="46995" y="74153"/>
                </a:cubicBezTo>
                <a:cubicBezTo>
                  <a:pt x="47530" y="74153"/>
                  <a:pt x="48042" y="73950"/>
                  <a:pt x="48423" y="73569"/>
                </a:cubicBezTo>
                <a:cubicBezTo>
                  <a:pt x="48793" y="73188"/>
                  <a:pt x="49007" y="72676"/>
                  <a:pt x="49007" y="72140"/>
                </a:cubicBezTo>
                <a:cubicBezTo>
                  <a:pt x="49007" y="71605"/>
                  <a:pt x="48793" y="71093"/>
                  <a:pt x="48412" y="70724"/>
                </a:cubicBezTo>
                <a:cubicBezTo>
                  <a:pt x="48031" y="70343"/>
                  <a:pt x="47530" y="70128"/>
                  <a:pt x="46995" y="70128"/>
                </a:cubicBezTo>
                <a:close/>
                <a:moveTo>
                  <a:pt x="71272" y="86761"/>
                </a:moveTo>
                <a:cubicBezTo>
                  <a:pt x="70736" y="86761"/>
                  <a:pt x="70236" y="86964"/>
                  <a:pt x="69855" y="87345"/>
                </a:cubicBezTo>
                <a:cubicBezTo>
                  <a:pt x="69474" y="87726"/>
                  <a:pt x="69259" y="88238"/>
                  <a:pt x="69259" y="88773"/>
                </a:cubicBezTo>
                <a:cubicBezTo>
                  <a:pt x="69259" y="89190"/>
                  <a:pt x="69390" y="89583"/>
                  <a:pt x="69628" y="89928"/>
                </a:cubicBezTo>
                <a:lnTo>
                  <a:pt x="64961" y="94584"/>
                </a:lnTo>
                <a:lnTo>
                  <a:pt x="65426" y="97941"/>
                </a:lnTo>
                <a:lnTo>
                  <a:pt x="41030" y="122325"/>
                </a:lnTo>
                <a:lnTo>
                  <a:pt x="41494" y="122778"/>
                </a:lnTo>
                <a:lnTo>
                  <a:pt x="66104" y="98167"/>
                </a:lnTo>
                <a:lnTo>
                  <a:pt x="65652" y="94810"/>
                </a:lnTo>
                <a:lnTo>
                  <a:pt x="70081" y="90381"/>
                </a:lnTo>
                <a:cubicBezTo>
                  <a:pt x="70426" y="90643"/>
                  <a:pt x="70831" y="90774"/>
                  <a:pt x="71272" y="90774"/>
                </a:cubicBezTo>
                <a:cubicBezTo>
                  <a:pt x="71807" y="90774"/>
                  <a:pt x="72319" y="90571"/>
                  <a:pt x="72700" y="90190"/>
                </a:cubicBezTo>
                <a:cubicBezTo>
                  <a:pt x="73081" y="89809"/>
                  <a:pt x="73284" y="89297"/>
                  <a:pt x="73284" y="88762"/>
                </a:cubicBezTo>
                <a:cubicBezTo>
                  <a:pt x="73284" y="88226"/>
                  <a:pt x="73069" y="87726"/>
                  <a:pt x="72700" y="87345"/>
                </a:cubicBezTo>
                <a:cubicBezTo>
                  <a:pt x="72319" y="86964"/>
                  <a:pt x="71807" y="86761"/>
                  <a:pt x="71272" y="86761"/>
                </a:cubicBezTo>
                <a:close/>
                <a:moveTo>
                  <a:pt x="58947" y="93780"/>
                </a:moveTo>
                <a:cubicBezTo>
                  <a:pt x="58648" y="93780"/>
                  <a:pt x="58347" y="93893"/>
                  <a:pt x="58115" y="94119"/>
                </a:cubicBezTo>
                <a:cubicBezTo>
                  <a:pt x="57746" y="94500"/>
                  <a:pt x="57686" y="95048"/>
                  <a:pt x="57913" y="95489"/>
                </a:cubicBezTo>
                <a:lnTo>
                  <a:pt x="50602" y="102787"/>
                </a:lnTo>
                <a:lnTo>
                  <a:pt x="47364" y="102787"/>
                </a:lnTo>
                <a:lnTo>
                  <a:pt x="35755" y="114408"/>
                </a:lnTo>
                <a:lnTo>
                  <a:pt x="32779" y="114408"/>
                </a:lnTo>
                <a:lnTo>
                  <a:pt x="27778" y="119408"/>
                </a:lnTo>
                <a:lnTo>
                  <a:pt x="28159" y="122230"/>
                </a:lnTo>
                <a:lnTo>
                  <a:pt x="9609" y="140780"/>
                </a:lnTo>
                <a:lnTo>
                  <a:pt x="10061" y="141244"/>
                </a:lnTo>
                <a:lnTo>
                  <a:pt x="28838" y="122468"/>
                </a:lnTo>
                <a:lnTo>
                  <a:pt x="28457" y="119646"/>
                </a:lnTo>
                <a:lnTo>
                  <a:pt x="33052" y="115050"/>
                </a:lnTo>
                <a:lnTo>
                  <a:pt x="36017" y="115050"/>
                </a:lnTo>
                <a:lnTo>
                  <a:pt x="47638" y="103442"/>
                </a:lnTo>
                <a:lnTo>
                  <a:pt x="50876" y="103442"/>
                </a:lnTo>
                <a:lnTo>
                  <a:pt x="58353" y="95953"/>
                </a:lnTo>
                <a:cubicBezTo>
                  <a:pt x="58539" y="96065"/>
                  <a:pt x="58747" y="96122"/>
                  <a:pt x="58954" y="96122"/>
                </a:cubicBezTo>
                <a:cubicBezTo>
                  <a:pt x="59251" y="96122"/>
                  <a:pt x="59546" y="96006"/>
                  <a:pt x="59770" y="95774"/>
                </a:cubicBezTo>
                <a:cubicBezTo>
                  <a:pt x="60234" y="95322"/>
                  <a:pt x="60234" y="94584"/>
                  <a:pt x="59770" y="94119"/>
                </a:cubicBezTo>
                <a:cubicBezTo>
                  <a:pt x="59544" y="93893"/>
                  <a:pt x="59246" y="93780"/>
                  <a:pt x="58947" y="93780"/>
                </a:cubicBezTo>
                <a:close/>
              </a:path>
            </a:pathLst>
          </a:custGeom>
          <a:solidFill>
            <a:schemeClr val="accent1"/>
          </a:solidFill>
          <a:ln>
            <a:noFill/>
          </a:ln>
          <a:effectLst>
            <a:outerShdw blurRad="200025" rotWithShape="0" algn="bl" dir="5400000" dist="19050">
              <a:schemeClr val="accent1">
                <a:alpha val="66666"/>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3" name="Google Shape;673;p21"/>
          <p:cNvSpPr/>
          <p:nvPr/>
        </p:nvSpPr>
        <p:spPr>
          <a:xfrm rot="10800000">
            <a:off x="-1465862" y="161225"/>
            <a:ext cx="4358174" cy="4821045"/>
          </a:xfrm>
          <a:custGeom>
            <a:rect b="b" l="l" r="r" t="t"/>
            <a:pathLst>
              <a:path extrusionOk="0" h="141245" w="127684">
                <a:moveTo>
                  <a:pt x="71170" y="25334"/>
                </a:moveTo>
                <a:cubicBezTo>
                  <a:pt x="70870" y="25334"/>
                  <a:pt x="70569" y="25450"/>
                  <a:pt x="70343" y="25682"/>
                </a:cubicBezTo>
                <a:cubicBezTo>
                  <a:pt x="69962" y="26051"/>
                  <a:pt x="69902" y="26623"/>
                  <a:pt x="70152" y="27075"/>
                </a:cubicBezTo>
                <a:lnTo>
                  <a:pt x="61592" y="35648"/>
                </a:lnTo>
                <a:lnTo>
                  <a:pt x="54412" y="34183"/>
                </a:lnTo>
                <a:lnTo>
                  <a:pt x="46233" y="42375"/>
                </a:lnTo>
                <a:cubicBezTo>
                  <a:pt x="46059" y="42281"/>
                  <a:pt x="45865" y="42234"/>
                  <a:pt x="45672" y="42234"/>
                </a:cubicBezTo>
                <a:cubicBezTo>
                  <a:pt x="45373" y="42234"/>
                  <a:pt x="45075" y="42346"/>
                  <a:pt x="44852" y="42577"/>
                </a:cubicBezTo>
                <a:cubicBezTo>
                  <a:pt x="44387" y="43030"/>
                  <a:pt x="44387" y="43768"/>
                  <a:pt x="44852" y="44232"/>
                </a:cubicBezTo>
                <a:cubicBezTo>
                  <a:pt x="45078" y="44458"/>
                  <a:pt x="45375" y="44572"/>
                  <a:pt x="45675" y="44572"/>
                </a:cubicBezTo>
                <a:cubicBezTo>
                  <a:pt x="45974" y="44572"/>
                  <a:pt x="46274" y="44458"/>
                  <a:pt x="46507" y="44232"/>
                </a:cubicBezTo>
                <a:cubicBezTo>
                  <a:pt x="46876" y="43851"/>
                  <a:pt x="46935" y="43280"/>
                  <a:pt x="46697" y="42839"/>
                </a:cubicBezTo>
                <a:lnTo>
                  <a:pt x="54627" y="34886"/>
                </a:lnTo>
                <a:lnTo>
                  <a:pt x="61806" y="36350"/>
                </a:lnTo>
                <a:lnTo>
                  <a:pt x="70605" y="27528"/>
                </a:lnTo>
                <a:cubicBezTo>
                  <a:pt x="70783" y="27627"/>
                  <a:pt x="70980" y="27675"/>
                  <a:pt x="71176" y="27675"/>
                </a:cubicBezTo>
                <a:cubicBezTo>
                  <a:pt x="71477" y="27675"/>
                  <a:pt x="71774" y="27561"/>
                  <a:pt x="71998" y="27337"/>
                </a:cubicBezTo>
                <a:cubicBezTo>
                  <a:pt x="72462" y="26873"/>
                  <a:pt x="72462" y="26135"/>
                  <a:pt x="71998" y="25682"/>
                </a:cubicBezTo>
                <a:cubicBezTo>
                  <a:pt x="71772" y="25450"/>
                  <a:pt x="71471" y="25334"/>
                  <a:pt x="71170" y="25334"/>
                </a:cubicBezTo>
                <a:close/>
                <a:moveTo>
                  <a:pt x="61651" y="46125"/>
                </a:moveTo>
                <a:cubicBezTo>
                  <a:pt x="62008" y="46125"/>
                  <a:pt x="62354" y="46268"/>
                  <a:pt x="62616" y="46530"/>
                </a:cubicBezTo>
                <a:cubicBezTo>
                  <a:pt x="62866" y="46792"/>
                  <a:pt x="63009" y="47125"/>
                  <a:pt x="63009" y="47495"/>
                </a:cubicBezTo>
                <a:cubicBezTo>
                  <a:pt x="63009" y="47864"/>
                  <a:pt x="62866" y="48197"/>
                  <a:pt x="62616" y="48459"/>
                </a:cubicBezTo>
                <a:cubicBezTo>
                  <a:pt x="62354" y="48721"/>
                  <a:pt x="62008" y="48864"/>
                  <a:pt x="61639" y="48864"/>
                </a:cubicBezTo>
                <a:cubicBezTo>
                  <a:pt x="61354" y="48864"/>
                  <a:pt x="61068" y="48769"/>
                  <a:pt x="60842" y="48590"/>
                </a:cubicBezTo>
                <a:lnTo>
                  <a:pt x="60544" y="48304"/>
                </a:lnTo>
                <a:cubicBezTo>
                  <a:pt x="60377" y="48066"/>
                  <a:pt x="60282" y="47792"/>
                  <a:pt x="60282" y="47495"/>
                </a:cubicBezTo>
                <a:cubicBezTo>
                  <a:pt x="60282" y="47125"/>
                  <a:pt x="60425" y="46792"/>
                  <a:pt x="60675" y="46530"/>
                </a:cubicBezTo>
                <a:cubicBezTo>
                  <a:pt x="60937" y="46268"/>
                  <a:pt x="61282" y="46125"/>
                  <a:pt x="61651" y="46125"/>
                </a:cubicBezTo>
                <a:close/>
                <a:moveTo>
                  <a:pt x="29826" y="52614"/>
                </a:moveTo>
                <a:cubicBezTo>
                  <a:pt x="30195" y="52614"/>
                  <a:pt x="30540" y="52757"/>
                  <a:pt x="30790" y="53019"/>
                </a:cubicBezTo>
                <a:cubicBezTo>
                  <a:pt x="31052" y="53281"/>
                  <a:pt x="31195" y="53614"/>
                  <a:pt x="31195" y="53983"/>
                </a:cubicBezTo>
                <a:cubicBezTo>
                  <a:pt x="31195" y="54353"/>
                  <a:pt x="31052" y="54686"/>
                  <a:pt x="30790" y="54948"/>
                </a:cubicBezTo>
                <a:cubicBezTo>
                  <a:pt x="30540" y="55210"/>
                  <a:pt x="30195" y="55353"/>
                  <a:pt x="29826" y="55353"/>
                </a:cubicBezTo>
                <a:cubicBezTo>
                  <a:pt x="29469" y="55353"/>
                  <a:pt x="29123" y="55210"/>
                  <a:pt x="28861" y="54948"/>
                </a:cubicBezTo>
                <a:cubicBezTo>
                  <a:pt x="28611" y="54698"/>
                  <a:pt x="28469" y="54353"/>
                  <a:pt x="28469" y="53983"/>
                </a:cubicBezTo>
                <a:cubicBezTo>
                  <a:pt x="28469" y="53614"/>
                  <a:pt x="28611" y="53281"/>
                  <a:pt x="28861" y="53019"/>
                </a:cubicBezTo>
                <a:cubicBezTo>
                  <a:pt x="29123" y="52757"/>
                  <a:pt x="29469" y="52614"/>
                  <a:pt x="29826" y="52614"/>
                </a:cubicBezTo>
                <a:close/>
                <a:moveTo>
                  <a:pt x="102752" y="1"/>
                </a:moveTo>
                <a:lnTo>
                  <a:pt x="61508" y="41089"/>
                </a:lnTo>
                <a:lnTo>
                  <a:pt x="54900" y="39446"/>
                </a:lnTo>
                <a:lnTo>
                  <a:pt x="38696" y="55686"/>
                </a:lnTo>
                <a:lnTo>
                  <a:pt x="31838" y="54114"/>
                </a:lnTo>
                <a:cubicBezTo>
                  <a:pt x="31838" y="54079"/>
                  <a:pt x="31838" y="54031"/>
                  <a:pt x="31838" y="53983"/>
                </a:cubicBezTo>
                <a:cubicBezTo>
                  <a:pt x="31838" y="53448"/>
                  <a:pt x="31636" y="52936"/>
                  <a:pt x="31255" y="52555"/>
                </a:cubicBezTo>
                <a:cubicBezTo>
                  <a:pt x="30874" y="52186"/>
                  <a:pt x="30362" y="51971"/>
                  <a:pt x="29826" y="51971"/>
                </a:cubicBezTo>
                <a:cubicBezTo>
                  <a:pt x="29290" y="51971"/>
                  <a:pt x="28790" y="52186"/>
                  <a:pt x="28409" y="52555"/>
                </a:cubicBezTo>
                <a:cubicBezTo>
                  <a:pt x="28028" y="52936"/>
                  <a:pt x="27814" y="53448"/>
                  <a:pt x="27814" y="53983"/>
                </a:cubicBezTo>
                <a:cubicBezTo>
                  <a:pt x="27814" y="54519"/>
                  <a:pt x="28028" y="55031"/>
                  <a:pt x="28409" y="55400"/>
                </a:cubicBezTo>
                <a:cubicBezTo>
                  <a:pt x="28790" y="55781"/>
                  <a:pt x="29290" y="55996"/>
                  <a:pt x="29826" y="55996"/>
                </a:cubicBezTo>
                <a:cubicBezTo>
                  <a:pt x="30362" y="55996"/>
                  <a:pt x="30874" y="55781"/>
                  <a:pt x="31255" y="55412"/>
                </a:cubicBezTo>
                <a:cubicBezTo>
                  <a:pt x="31445" y="55222"/>
                  <a:pt x="31588" y="54995"/>
                  <a:pt x="31695" y="54745"/>
                </a:cubicBezTo>
                <a:lnTo>
                  <a:pt x="38898" y="56389"/>
                </a:lnTo>
                <a:lnTo>
                  <a:pt x="55103" y="40172"/>
                </a:lnTo>
                <a:lnTo>
                  <a:pt x="61711" y="41803"/>
                </a:lnTo>
                <a:lnTo>
                  <a:pt x="103204" y="465"/>
                </a:lnTo>
                <a:lnTo>
                  <a:pt x="102752" y="1"/>
                </a:lnTo>
                <a:close/>
                <a:moveTo>
                  <a:pt x="83684" y="39547"/>
                </a:moveTo>
                <a:cubicBezTo>
                  <a:pt x="83383" y="39547"/>
                  <a:pt x="83083" y="39660"/>
                  <a:pt x="82856" y="39886"/>
                </a:cubicBezTo>
                <a:cubicBezTo>
                  <a:pt x="82475" y="40267"/>
                  <a:pt x="82416" y="40839"/>
                  <a:pt x="82666" y="41280"/>
                </a:cubicBezTo>
                <a:lnTo>
                  <a:pt x="68843" y="55115"/>
                </a:lnTo>
                <a:lnTo>
                  <a:pt x="62604" y="57496"/>
                </a:lnTo>
                <a:cubicBezTo>
                  <a:pt x="62556" y="57436"/>
                  <a:pt x="62509" y="57377"/>
                  <a:pt x="62449" y="57317"/>
                </a:cubicBezTo>
                <a:cubicBezTo>
                  <a:pt x="62223" y="57085"/>
                  <a:pt x="61922" y="56969"/>
                  <a:pt x="61621" y="56969"/>
                </a:cubicBezTo>
                <a:cubicBezTo>
                  <a:pt x="61321" y="56969"/>
                  <a:pt x="61020" y="57085"/>
                  <a:pt x="60794" y="57317"/>
                </a:cubicBezTo>
                <a:cubicBezTo>
                  <a:pt x="60342" y="57770"/>
                  <a:pt x="60342" y="58520"/>
                  <a:pt x="60794" y="58972"/>
                </a:cubicBezTo>
                <a:cubicBezTo>
                  <a:pt x="61026" y="59198"/>
                  <a:pt x="61327" y="59311"/>
                  <a:pt x="61626" y="59311"/>
                </a:cubicBezTo>
                <a:cubicBezTo>
                  <a:pt x="61925" y="59311"/>
                  <a:pt x="62223" y="59198"/>
                  <a:pt x="62449" y="58972"/>
                </a:cubicBezTo>
                <a:cubicBezTo>
                  <a:pt x="62687" y="58734"/>
                  <a:pt x="62794" y="58424"/>
                  <a:pt x="62794" y="58127"/>
                </a:cubicBezTo>
                <a:lnTo>
                  <a:pt x="69200" y="55674"/>
                </a:lnTo>
                <a:lnTo>
                  <a:pt x="83118" y="41744"/>
                </a:lnTo>
                <a:cubicBezTo>
                  <a:pt x="83296" y="41838"/>
                  <a:pt x="83491" y="41885"/>
                  <a:pt x="83685" y="41885"/>
                </a:cubicBezTo>
                <a:cubicBezTo>
                  <a:pt x="83984" y="41885"/>
                  <a:pt x="84280" y="41772"/>
                  <a:pt x="84511" y="41541"/>
                </a:cubicBezTo>
                <a:cubicBezTo>
                  <a:pt x="84964" y="41089"/>
                  <a:pt x="84964" y="40351"/>
                  <a:pt x="84511" y="39886"/>
                </a:cubicBezTo>
                <a:cubicBezTo>
                  <a:pt x="84285" y="39660"/>
                  <a:pt x="83984" y="39547"/>
                  <a:pt x="83684" y="39547"/>
                </a:cubicBezTo>
                <a:close/>
                <a:moveTo>
                  <a:pt x="74993" y="61984"/>
                </a:moveTo>
                <a:cubicBezTo>
                  <a:pt x="75345" y="61984"/>
                  <a:pt x="75663" y="62126"/>
                  <a:pt x="75915" y="62377"/>
                </a:cubicBezTo>
                <a:cubicBezTo>
                  <a:pt x="76451" y="62913"/>
                  <a:pt x="76451" y="63770"/>
                  <a:pt x="75915" y="64306"/>
                </a:cubicBezTo>
                <a:cubicBezTo>
                  <a:pt x="75653" y="64568"/>
                  <a:pt x="75320" y="64711"/>
                  <a:pt x="74951" y="64711"/>
                </a:cubicBezTo>
                <a:cubicBezTo>
                  <a:pt x="74581" y="64711"/>
                  <a:pt x="74236" y="64568"/>
                  <a:pt x="73986" y="64306"/>
                </a:cubicBezTo>
                <a:cubicBezTo>
                  <a:pt x="73724" y="64056"/>
                  <a:pt x="73581" y="63711"/>
                  <a:pt x="73581" y="63342"/>
                </a:cubicBezTo>
                <a:cubicBezTo>
                  <a:pt x="73581" y="62985"/>
                  <a:pt x="73724" y="62639"/>
                  <a:pt x="73986" y="62377"/>
                </a:cubicBezTo>
                <a:cubicBezTo>
                  <a:pt x="74236" y="62127"/>
                  <a:pt x="74581" y="61984"/>
                  <a:pt x="74951" y="61984"/>
                </a:cubicBezTo>
                <a:cubicBezTo>
                  <a:pt x="74965" y="61984"/>
                  <a:pt x="74979" y="61984"/>
                  <a:pt x="74993" y="61984"/>
                </a:cubicBezTo>
                <a:close/>
                <a:moveTo>
                  <a:pt x="100513" y="20063"/>
                </a:moveTo>
                <a:lnTo>
                  <a:pt x="89167" y="31433"/>
                </a:lnTo>
                <a:lnTo>
                  <a:pt x="88893" y="39696"/>
                </a:lnTo>
                <a:lnTo>
                  <a:pt x="74736" y="53876"/>
                </a:lnTo>
                <a:lnTo>
                  <a:pt x="74736" y="61342"/>
                </a:lnTo>
                <a:cubicBezTo>
                  <a:pt x="74284" y="61389"/>
                  <a:pt x="73855" y="61592"/>
                  <a:pt x="73522" y="61925"/>
                </a:cubicBezTo>
                <a:cubicBezTo>
                  <a:pt x="73153" y="62306"/>
                  <a:pt x="72938" y="62806"/>
                  <a:pt x="72938" y="63342"/>
                </a:cubicBezTo>
                <a:cubicBezTo>
                  <a:pt x="72938" y="63878"/>
                  <a:pt x="73153" y="64390"/>
                  <a:pt x="73534" y="64771"/>
                </a:cubicBezTo>
                <a:cubicBezTo>
                  <a:pt x="73903" y="65140"/>
                  <a:pt x="74415" y="65354"/>
                  <a:pt x="74951" y="65354"/>
                </a:cubicBezTo>
                <a:cubicBezTo>
                  <a:pt x="75486" y="65354"/>
                  <a:pt x="75986" y="65140"/>
                  <a:pt x="76367" y="64759"/>
                </a:cubicBezTo>
                <a:cubicBezTo>
                  <a:pt x="77153" y="63973"/>
                  <a:pt x="77153" y="62699"/>
                  <a:pt x="76367" y="61913"/>
                </a:cubicBezTo>
                <a:cubicBezTo>
                  <a:pt x="76094" y="61639"/>
                  <a:pt x="75760" y="61461"/>
                  <a:pt x="75391" y="61377"/>
                </a:cubicBezTo>
                <a:lnTo>
                  <a:pt x="75379" y="54150"/>
                </a:lnTo>
                <a:lnTo>
                  <a:pt x="89536" y="39970"/>
                </a:lnTo>
                <a:lnTo>
                  <a:pt x="89798" y="31707"/>
                </a:lnTo>
                <a:lnTo>
                  <a:pt x="100978" y="20527"/>
                </a:lnTo>
                <a:lnTo>
                  <a:pt x="100513" y="20063"/>
                </a:lnTo>
                <a:close/>
                <a:moveTo>
                  <a:pt x="62639" y="65997"/>
                </a:moveTo>
                <a:cubicBezTo>
                  <a:pt x="61485" y="65997"/>
                  <a:pt x="60556" y="66937"/>
                  <a:pt x="60556" y="68092"/>
                </a:cubicBezTo>
                <a:cubicBezTo>
                  <a:pt x="60556" y="69247"/>
                  <a:pt x="61485" y="70176"/>
                  <a:pt x="62639" y="70176"/>
                </a:cubicBezTo>
                <a:cubicBezTo>
                  <a:pt x="63794" y="70176"/>
                  <a:pt x="64723" y="69247"/>
                  <a:pt x="64723" y="68092"/>
                </a:cubicBezTo>
                <a:cubicBezTo>
                  <a:pt x="64723" y="66937"/>
                  <a:pt x="63794" y="65997"/>
                  <a:pt x="62639" y="65997"/>
                </a:cubicBezTo>
                <a:close/>
                <a:moveTo>
                  <a:pt x="62639" y="64294"/>
                </a:moveTo>
                <a:cubicBezTo>
                  <a:pt x="64735" y="64294"/>
                  <a:pt x="66438" y="65997"/>
                  <a:pt x="66438" y="68092"/>
                </a:cubicBezTo>
                <a:cubicBezTo>
                  <a:pt x="66438" y="70188"/>
                  <a:pt x="64735" y="71890"/>
                  <a:pt x="62639" y="71890"/>
                </a:cubicBezTo>
                <a:cubicBezTo>
                  <a:pt x="60544" y="71890"/>
                  <a:pt x="58841" y="70188"/>
                  <a:pt x="58841" y="68092"/>
                </a:cubicBezTo>
                <a:cubicBezTo>
                  <a:pt x="58841" y="65997"/>
                  <a:pt x="60544" y="64294"/>
                  <a:pt x="62639" y="64294"/>
                </a:cubicBezTo>
                <a:close/>
                <a:moveTo>
                  <a:pt x="62639" y="63651"/>
                </a:moveTo>
                <a:cubicBezTo>
                  <a:pt x="60187" y="63651"/>
                  <a:pt x="58198" y="65640"/>
                  <a:pt x="58198" y="68092"/>
                </a:cubicBezTo>
                <a:cubicBezTo>
                  <a:pt x="58198" y="70545"/>
                  <a:pt x="60187" y="72533"/>
                  <a:pt x="62639" y="72533"/>
                </a:cubicBezTo>
                <a:cubicBezTo>
                  <a:pt x="65092" y="72533"/>
                  <a:pt x="67081" y="70545"/>
                  <a:pt x="67081" y="68092"/>
                </a:cubicBezTo>
                <a:cubicBezTo>
                  <a:pt x="67081" y="65640"/>
                  <a:pt x="65092" y="63651"/>
                  <a:pt x="62639" y="63651"/>
                </a:cubicBezTo>
                <a:close/>
                <a:moveTo>
                  <a:pt x="46995" y="70783"/>
                </a:moveTo>
                <a:cubicBezTo>
                  <a:pt x="47364" y="70783"/>
                  <a:pt x="47697" y="70926"/>
                  <a:pt x="47959" y="71176"/>
                </a:cubicBezTo>
                <a:cubicBezTo>
                  <a:pt x="48221" y="71438"/>
                  <a:pt x="48364" y="71783"/>
                  <a:pt x="48364" y="72140"/>
                </a:cubicBezTo>
                <a:cubicBezTo>
                  <a:pt x="48364" y="72510"/>
                  <a:pt x="48221" y="72855"/>
                  <a:pt x="47959" y="73105"/>
                </a:cubicBezTo>
                <a:cubicBezTo>
                  <a:pt x="47697" y="73367"/>
                  <a:pt x="47364" y="73510"/>
                  <a:pt x="46995" y="73510"/>
                </a:cubicBezTo>
                <a:cubicBezTo>
                  <a:pt x="46626" y="73510"/>
                  <a:pt x="46292" y="73367"/>
                  <a:pt x="46030" y="73117"/>
                </a:cubicBezTo>
                <a:cubicBezTo>
                  <a:pt x="45768" y="72855"/>
                  <a:pt x="45625" y="72510"/>
                  <a:pt x="45625" y="72152"/>
                </a:cubicBezTo>
                <a:cubicBezTo>
                  <a:pt x="45625" y="71783"/>
                  <a:pt x="45768" y="71438"/>
                  <a:pt x="46030" y="71176"/>
                </a:cubicBezTo>
                <a:cubicBezTo>
                  <a:pt x="46280" y="70926"/>
                  <a:pt x="46626" y="70783"/>
                  <a:pt x="46995" y="70783"/>
                </a:cubicBezTo>
                <a:close/>
                <a:moveTo>
                  <a:pt x="62639" y="62604"/>
                </a:moveTo>
                <a:cubicBezTo>
                  <a:pt x="65664" y="62604"/>
                  <a:pt x="68128" y="65068"/>
                  <a:pt x="68128" y="68092"/>
                </a:cubicBezTo>
                <a:cubicBezTo>
                  <a:pt x="68128" y="71128"/>
                  <a:pt x="65664" y="73581"/>
                  <a:pt x="62639" y="73581"/>
                </a:cubicBezTo>
                <a:cubicBezTo>
                  <a:pt x="59615" y="73581"/>
                  <a:pt x="57151" y="71117"/>
                  <a:pt x="57151" y="68092"/>
                </a:cubicBezTo>
                <a:cubicBezTo>
                  <a:pt x="57151" y="65068"/>
                  <a:pt x="59615" y="62604"/>
                  <a:pt x="62639" y="62604"/>
                </a:cubicBezTo>
                <a:close/>
                <a:moveTo>
                  <a:pt x="62639" y="61949"/>
                </a:moveTo>
                <a:cubicBezTo>
                  <a:pt x="59258" y="61949"/>
                  <a:pt x="56496" y="64711"/>
                  <a:pt x="56496" y="68092"/>
                </a:cubicBezTo>
                <a:cubicBezTo>
                  <a:pt x="56496" y="71474"/>
                  <a:pt x="59258" y="74236"/>
                  <a:pt x="62639" y="74236"/>
                </a:cubicBezTo>
                <a:cubicBezTo>
                  <a:pt x="66021" y="74236"/>
                  <a:pt x="68783" y="71474"/>
                  <a:pt x="68783" y="68092"/>
                </a:cubicBezTo>
                <a:cubicBezTo>
                  <a:pt x="68783" y="64711"/>
                  <a:pt x="66021" y="61949"/>
                  <a:pt x="62639" y="61949"/>
                </a:cubicBezTo>
                <a:close/>
                <a:moveTo>
                  <a:pt x="127231" y="31362"/>
                </a:moveTo>
                <a:lnTo>
                  <a:pt x="108455" y="50138"/>
                </a:lnTo>
                <a:lnTo>
                  <a:pt x="108836" y="52960"/>
                </a:lnTo>
                <a:lnTo>
                  <a:pt x="104240" y="57543"/>
                </a:lnTo>
                <a:lnTo>
                  <a:pt x="101275" y="57543"/>
                </a:lnTo>
                <a:lnTo>
                  <a:pt x="89655" y="69164"/>
                </a:lnTo>
                <a:lnTo>
                  <a:pt x="86416" y="69164"/>
                </a:lnTo>
                <a:lnTo>
                  <a:pt x="78939" y="76641"/>
                </a:lnTo>
                <a:cubicBezTo>
                  <a:pt x="78755" y="76534"/>
                  <a:pt x="78549" y="76481"/>
                  <a:pt x="78343" y="76481"/>
                </a:cubicBezTo>
                <a:cubicBezTo>
                  <a:pt x="78043" y="76481"/>
                  <a:pt x="77743" y="76594"/>
                  <a:pt x="77510" y="76820"/>
                </a:cubicBezTo>
                <a:cubicBezTo>
                  <a:pt x="77058" y="77284"/>
                  <a:pt x="77058" y="78022"/>
                  <a:pt x="77522" y="78475"/>
                </a:cubicBezTo>
                <a:cubicBezTo>
                  <a:pt x="77749" y="78707"/>
                  <a:pt x="78046" y="78823"/>
                  <a:pt x="78345" y="78823"/>
                </a:cubicBezTo>
                <a:cubicBezTo>
                  <a:pt x="78644" y="78823"/>
                  <a:pt x="78945" y="78707"/>
                  <a:pt x="79177" y="78475"/>
                </a:cubicBezTo>
                <a:cubicBezTo>
                  <a:pt x="79546" y="78105"/>
                  <a:pt x="79606" y="77558"/>
                  <a:pt x="79380" y="77117"/>
                </a:cubicBezTo>
                <a:lnTo>
                  <a:pt x="86690" y="69807"/>
                </a:lnTo>
                <a:lnTo>
                  <a:pt x="89929" y="69807"/>
                </a:lnTo>
                <a:lnTo>
                  <a:pt x="101537" y="58198"/>
                </a:lnTo>
                <a:lnTo>
                  <a:pt x="104514" y="58198"/>
                </a:lnTo>
                <a:lnTo>
                  <a:pt x="109514" y="53186"/>
                </a:lnTo>
                <a:lnTo>
                  <a:pt x="109133" y="50364"/>
                </a:lnTo>
                <a:lnTo>
                  <a:pt x="127683" y="31814"/>
                </a:lnTo>
                <a:lnTo>
                  <a:pt x="127231" y="31362"/>
                </a:lnTo>
                <a:close/>
                <a:moveTo>
                  <a:pt x="54924" y="76581"/>
                </a:moveTo>
                <a:lnTo>
                  <a:pt x="54924" y="78915"/>
                </a:lnTo>
                <a:lnTo>
                  <a:pt x="57270" y="78915"/>
                </a:lnTo>
                <a:lnTo>
                  <a:pt x="57270" y="76581"/>
                </a:lnTo>
                <a:close/>
                <a:moveTo>
                  <a:pt x="59127" y="76581"/>
                </a:moveTo>
                <a:lnTo>
                  <a:pt x="59127" y="78915"/>
                </a:lnTo>
                <a:lnTo>
                  <a:pt x="61473" y="78915"/>
                </a:lnTo>
                <a:lnTo>
                  <a:pt x="61473" y="76581"/>
                </a:lnTo>
                <a:close/>
                <a:moveTo>
                  <a:pt x="68295" y="76748"/>
                </a:moveTo>
                <a:cubicBezTo>
                  <a:pt x="68664" y="76748"/>
                  <a:pt x="68997" y="76891"/>
                  <a:pt x="69259" y="77141"/>
                </a:cubicBezTo>
                <a:cubicBezTo>
                  <a:pt x="69521" y="77403"/>
                  <a:pt x="69664" y="77748"/>
                  <a:pt x="69664" y="78105"/>
                </a:cubicBezTo>
                <a:cubicBezTo>
                  <a:pt x="69664" y="78475"/>
                  <a:pt x="69521" y="78820"/>
                  <a:pt x="69259" y="79082"/>
                </a:cubicBezTo>
                <a:cubicBezTo>
                  <a:pt x="69009" y="79332"/>
                  <a:pt x="68664" y="79475"/>
                  <a:pt x="68295" y="79475"/>
                </a:cubicBezTo>
                <a:cubicBezTo>
                  <a:pt x="67926" y="79475"/>
                  <a:pt x="67592" y="79332"/>
                  <a:pt x="67331" y="79082"/>
                </a:cubicBezTo>
                <a:cubicBezTo>
                  <a:pt x="66795" y="78546"/>
                  <a:pt x="66795" y="77677"/>
                  <a:pt x="67331" y="77141"/>
                </a:cubicBezTo>
                <a:cubicBezTo>
                  <a:pt x="67581" y="76891"/>
                  <a:pt x="67926" y="76748"/>
                  <a:pt x="68295" y="76748"/>
                </a:cubicBezTo>
                <a:close/>
                <a:moveTo>
                  <a:pt x="106347" y="23599"/>
                </a:moveTo>
                <a:lnTo>
                  <a:pt x="94989" y="34969"/>
                </a:lnTo>
                <a:lnTo>
                  <a:pt x="94727" y="43232"/>
                </a:lnTo>
                <a:lnTo>
                  <a:pt x="80570" y="57412"/>
                </a:lnTo>
                <a:lnTo>
                  <a:pt x="80570" y="65032"/>
                </a:lnTo>
                <a:lnTo>
                  <a:pt x="69271" y="76355"/>
                </a:lnTo>
                <a:cubicBezTo>
                  <a:pt x="68974" y="76189"/>
                  <a:pt x="68640" y="76093"/>
                  <a:pt x="68295" y="76093"/>
                </a:cubicBezTo>
                <a:cubicBezTo>
                  <a:pt x="67759" y="76093"/>
                  <a:pt x="67247" y="76308"/>
                  <a:pt x="66866" y="76689"/>
                </a:cubicBezTo>
                <a:cubicBezTo>
                  <a:pt x="66092" y="77474"/>
                  <a:pt x="66092" y="78748"/>
                  <a:pt x="66878" y="79534"/>
                </a:cubicBezTo>
                <a:cubicBezTo>
                  <a:pt x="67259" y="79915"/>
                  <a:pt x="67759" y="80118"/>
                  <a:pt x="68295" y="80118"/>
                </a:cubicBezTo>
                <a:cubicBezTo>
                  <a:pt x="68831" y="80118"/>
                  <a:pt x="69343" y="79915"/>
                  <a:pt x="69724" y="79534"/>
                </a:cubicBezTo>
                <a:cubicBezTo>
                  <a:pt x="70105" y="79153"/>
                  <a:pt x="70307" y="78641"/>
                  <a:pt x="70307" y="78105"/>
                </a:cubicBezTo>
                <a:cubicBezTo>
                  <a:pt x="70307" y="77605"/>
                  <a:pt x="70117" y="77129"/>
                  <a:pt x="69783" y="76748"/>
                </a:cubicBezTo>
                <a:lnTo>
                  <a:pt x="81225" y="65294"/>
                </a:lnTo>
                <a:lnTo>
                  <a:pt x="81213" y="57686"/>
                </a:lnTo>
                <a:lnTo>
                  <a:pt x="95370" y="43506"/>
                </a:lnTo>
                <a:lnTo>
                  <a:pt x="95632" y="35243"/>
                </a:lnTo>
                <a:lnTo>
                  <a:pt x="106812" y="24063"/>
                </a:lnTo>
                <a:lnTo>
                  <a:pt x="106347" y="23599"/>
                </a:lnTo>
                <a:close/>
                <a:moveTo>
                  <a:pt x="54924" y="80487"/>
                </a:moveTo>
                <a:lnTo>
                  <a:pt x="54924" y="82820"/>
                </a:lnTo>
                <a:lnTo>
                  <a:pt x="57270" y="82820"/>
                </a:lnTo>
                <a:lnTo>
                  <a:pt x="57270" y="80487"/>
                </a:lnTo>
                <a:close/>
                <a:moveTo>
                  <a:pt x="59127" y="80487"/>
                </a:moveTo>
                <a:lnTo>
                  <a:pt x="59127" y="82820"/>
                </a:lnTo>
                <a:lnTo>
                  <a:pt x="61473" y="82820"/>
                </a:lnTo>
                <a:lnTo>
                  <a:pt x="61473" y="80487"/>
                </a:lnTo>
                <a:close/>
                <a:moveTo>
                  <a:pt x="54924" y="84392"/>
                </a:moveTo>
                <a:lnTo>
                  <a:pt x="54924" y="86726"/>
                </a:lnTo>
                <a:lnTo>
                  <a:pt x="57270" y="86726"/>
                </a:lnTo>
                <a:lnTo>
                  <a:pt x="57270" y="84392"/>
                </a:lnTo>
                <a:close/>
                <a:moveTo>
                  <a:pt x="71272" y="87404"/>
                </a:moveTo>
                <a:cubicBezTo>
                  <a:pt x="71641" y="87404"/>
                  <a:pt x="71974" y="87547"/>
                  <a:pt x="72236" y="87797"/>
                </a:cubicBezTo>
                <a:cubicBezTo>
                  <a:pt x="72498" y="88059"/>
                  <a:pt x="72641" y="88404"/>
                  <a:pt x="72641" y="88762"/>
                </a:cubicBezTo>
                <a:cubicBezTo>
                  <a:pt x="72641" y="89131"/>
                  <a:pt x="72498" y="89476"/>
                  <a:pt x="72236" y="89738"/>
                </a:cubicBezTo>
                <a:cubicBezTo>
                  <a:pt x="71974" y="89988"/>
                  <a:pt x="71641" y="90131"/>
                  <a:pt x="71272" y="90131"/>
                </a:cubicBezTo>
                <a:cubicBezTo>
                  <a:pt x="70902" y="90131"/>
                  <a:pt x="70569" y="89988"/>
                  <a:pt x="70307" y="89738"/>
                </a:cubicBezTo>
                <a:cubicBezTo>
                  <a:pt x="70045" y="89476"/>
                  <a:pt x="69902" y="89131"/>
                  <a:pt x="69902" y="88773"/>
                </a:cubicBezTo>
                <a:cubicBezTo>
                  <a:pt x="69902" y="88404"/>
                  <a:pt x="70045" y="88059"/>
                  <a:pt x="70307" y="87809"/>
                </a:cubicBezTo>
                <a:cubicBezTo>
                  <a:pt x="70569" y="87547"/>
                  <a:pt x="70902" y="87404"/>
                  <a:pt x="71272" y="87404"/>
                </a:cubicBezTo>
                <a:close/>
                <a:moveTo>
                  <a:pt x="54924" y="88285"/>
                </a:moveTo>
                <a:lnTo>
                  <a:pt x="54924" y="90631"/>
                </a:lnTo>
                <a:lnTo>
                  <a:pt x="57270" y="90631"/>
                </a:lnTo>
                <a:lnTo>
                  <a:pt x="57270" y="88285"/>
                </a:lnTo>
                <a:close/>
                <a:moveTo>
                  <a:pt x="61651" y="45482"/>
                </a:moveTo>
                <a:cubicBezTo>
                  <a:pt x="61115" y="45482"/>
                  <a:pt x="60604" y="45685"/>
                  <a:pt x="60223" y="46066"/>
                </a:cubicBezTo>
                <a:cubicBezTo>
                  <a:pt x="59842" y="46447"/>
                  <a:pt x="59639" y="46959"/>
                  <a:pt x="59639" y="47495"/>
                </a:cubicBezTo>
                <a:cubicBezTo>
                  <a:pt x="59639" y="47935"/>
                  <a:pt x="59782" y="48364"/>
                  <a:pt x="60044" y="48709"/>
                </a:cubicBezTo>
                <a:lnTo>
                  <a:pt x="56472" y="52293"/>
                </a:lnTo>
                <a:lnTo>
                  <a:pt x="50948" y="53174"/>
                </a:lnTo>
                <a:lnTo>
                  <a:pt x="47816" y="56293"/>
                </a:lnTo>
                <a:lnTo>
                  <a:pt x="47328" y="61437"/>
                </a:lnTo>
                <a:lnTo>
                  <a:pt x="12371" y="96393"/>
                </a:lnTo>
                <a:lnTo>
                  <a:pt x="12824" y="96858"/>
                </a:lnTo>
                <a:lnTo>
                  <a:pt x="47947" y="61734"/>
                </a:lnTo>
                <a:lnTo>
                  <a:pt x="48435" y="56591"/>
                </a:lnTo>
                <a:lnTo>
                  <a:pt x="51257" y="53781"/>
                </a:lnTo>
                <a:lnTo>
                  <a:pt x="56770" y="52900"/>
                </a:lnTo>
                <a:lnTo>
                  <a:pt x="60520" y="49161"/>
                </a:lnTo>
                <a:cubicBezTo>
                  <a:pt x="60842" y="49388"/>
                  <a:pt x="61235" y="49507"/>
                  <a:pt x="61651" y="49507"/>
                </a:cubicBezTo>
                <a:cubicBezTo>
                  <a:pt x="62187" y="49507"/>
                  <a:pt x="62687" y="49292"/>
                  <a:pt x="63068" y="48911"/>
                </a:cubicBezTo>
                <a:cubicBezTo>
                  <a:pt x="63449" y="48530"/>
                  <a:pt x="63663" y="48030"/>
                  <a:pt x="63663" y="47495"/>
                </a:cubicBezTo>
                <a:cubicBezTo>
                  <a:pt x="63663" y="46959"/>
                  <a:pt x="63449" y="46447"/>
                  <a:pt x="63068" y="46066"/>
                </a:cubicBezTo>
                <a:cubicBezTo>
                  <a:pt x="62687" y="45685"/>
                  <a:pt x="62187" y="45482"/>
                  <a:pt x="61651" y="45482"/>
                </a:cubicBezTo>
                <a:close/>
                <a:moveTo>
                  <a:pt x="69807" y="103120"/>
                </a:moveTo>
                <a:cubicBezTo>
                  <a:pt x="70105" y="103120"/>
                  <a:pt x="70379" y="103228"/>
                  <a:pt x="70617" y="103394"/>
                </a:cubicBezTo>
                <a:lnTo>
                  <a:pt x="70902" y="103680"/>
                </a:lnTo>
                <a:cubicBezTo>
                  <a:pt x="71081" y="103918"/>
                  <a:pt x="71176" y="104192"/>
                  <a:pt x="71176" y="104490"/>
                </a:cubicBezTo>
                <a:cubicBezTo>
                  <a:pt x="71176" y="104859"/>
                  <a:pt x="71033" y="105204"/>
                  <a:pt x="70771" y="105454"/>
                </a:cubicBezTo>
                <a:cubicBezTo>
                  <a:pt x="70521" y="105716"/>
                  <a:pt x="70176" y="105859"/>
                  <a:pt x="69807" y="105859"/>
                </a:cubicBezTo>
                <a:cubicBezTo>
                  <a:pt x="69450" y="105859"/>
                  <a:pt x="69105" y="105716"/>
                  <a:pt x="68843" y="105454"/>
                </a:cubicBezTo>
                <a:cubicBezTo>
                  <a:pt x="68593" y="105204"/>
                  <a:pt x="68450" y="104859"/>
                  <a:pt x="68450" y="104490"/>
                </a:cubicBezTo>
                <a:cubicBezTo>
                  <a:pt x="68450" y="104132"/>
                  <a:pt x="68593" y="103787"/>
                  <a:pt x="68843" y="103525"/>
                </a:cubicBezTo>
                <a:cubicBezTo>
                  <a:pt x="69105" y="103263"/>
                  <a:pt x="69450" y="103120"/>
                  <a:pt x="69807" y="103120"/>
                </a:cubicBezTo>
                <a:close/>
                <a:moveTo>
                  <a:pt x="118635" y="55126"/>
                </a:moveTo>
                <a:lnTo>
                  <a:pt x="83511" y="90250"/>
                </a:lnTo>
                <a:lnTo>
                  <a:pt x="83023" y="95393"/>
                </a:lnTo>
                <a:lnTo>
                  <a:pt x="80201" y="98203"/>
                </a:lnTo>
                <a:lnTo>
                  <a:pt x="74677" y="99084"/>
                </a:lnTo>
                <a:lnTo>
                  <a:pt x="70938" y="102823"/>
                </a:lnTo>
                <a:cubicBezTo>
                  <a:pt x="70605" y="102597"/>
                  <a:pt x="70224" y="102478"/>
                  <a:pt x="69807" y="102478"/>
                </a:cubicBezTo>
                <a:cubicBezTo>
                  <a:pt x="69271" y="102478"/>
                  <a:pt x="68771" y="102692"/>
                  <a:pt x="68390" y="103073"/>
                </a:cubicBezTo>
                <a:cubicBezTo>
                  <a:pt x="68009" y="103442"/>
                  <a:pt x="67795" y="103954"/>
                  <a:pt x="67795" y="104490"/>
                </a:cubicBezTo>
                <a:cubicBezTo>
                  <a:pt x="67795" y="105025"/>
                  <a:pt x="68009" y="105537"/>
                  <a:pt x="68390" y="105907"/>
                </a:cubicBezTo>
                <a:cubicBezTo>
                  <a:pt x="68771" y="106288"/>
                  <a:pt x="69271" y="106502"/>
                  <a:pt x="69807" y="106502"/>
                </a:cubicBezTo>
                <a:cubicBezTo>
                  <a:pt x="70355" y="106502"/>
                  <a:pt x="70855" y="106288"/>
                  <a:pt x="71236" y="105907"/>
                </a:cubicBezTo>
                <a:cubicBezTo>
                  <a:pt x="71617" y="105526"/>
                  <a:pt x="71819" y="105025"/>
                  <a:pt x="71819" y="104490"/>
                </a:cubicBezTo>
                <a:cubicBezTo>
                  <a:pt x="71819" y="104037"/>
                  <a:pt x="71676" y="103621"/>
                  <a:pt x="71402" y="103263"/>
                </a:cubicBezTo>
                <a:lnTo>
                  <a:pt x="74986" y="99691"/>
                </a:lnTo>
                <a:lnTo>
                  <a:pt x="80511" y="98810"/>
                </a:lnTo>
                <a:lnTo>
                  <a:pt x="83642" y="95679"/>
                </a:lnTo>
                <a:lnTo>
                  <a:pt x="84130" y="90547"/>
                </a:lnTo>
                <a:lnTo>
                  <a:pt x="119087" y="55591"/>
                </a:lnTo>
                <a:lnTo>
                  <a:pt x="118635" y="55126"/>
                </a:lnTo>
                <a:close/>
                <a:moveTo>
                  <a:pt x="46020" y="89113"/>
                </a:moveTo>
                <a:cubicBezTo>
                  <a:pt x="45721" y="89113"/>
                  <a:pt x="45423" y="89226"/>
                  <a:pt x="45197" y="89452"/>
                </a:cubicBezTo>
                <a:cubicBezTo>
                  <a:pt x="44816" y="89833"/>
                  <a:pt x="44756" y="90405"/>
                  <a:pt x="45006" y="90857"/>
                </a:cubicBezTo>
                <a:lnTo>
                  <a:pt x="40470" y="95393"/>
                </a:lnTo>
                <a:lnTo>
                  <a:pt x="40922" y="98751"/>
                </a:lnTo>
                <a:lnTo>
                  <a:pt x="30445" y="109216"/>
                </a:lnTo>
                <a:lnTo>
                  <a:pt x="30909" y="109681"/>
                </a:lnTo>
                <a:lnTo>
                  <a:pt x="41601" y="98977"/>
                </a:lnTo>
                <a:lnTo>
                  <a:pt x="41149" y="95620"/>
                </a:lnTo>
                <a:lnTo>
                  <a:pt x="45471" y="91309"/>
                </a:lnTo>
                <a:cubicBezTo>
                  <a:pt x="45644" y="91403"/>
                  <a:pt x="45836" y="91451"/>
                  <a:pt x="46028" y="91451"/>
                </a:cubicBezTo>
                <a:cubicBezTo>
                  <a:pt x="46324" y="91451"/>
                  <a:pt x="46621" y="91338"/>
                  <a:pt x="46852" y="91107"/>
                </a:cubicBezTo>
                <a:cubicBezTo>
                  <a:pt x="47304" y="90655"/>
                  <a:pt x="47304" y="89916"/>
                  <a:pt x="46852" y="89452"/>
                </a:cubicBezTo>
                <a:cubicBezTo>
                  <a:pt x="46620" y="89226"/>
                  <a:pt x="46319" y="89113"/>
                  <a:pt x="46020" y="89113"/>
                </a:cubicBezTo>
                <a:close/>
                <a:moveTo>
                  <a:pt x="46995" y="70128"/>
                </a:moveTo>
                <a:cubicBezTo>
                  <a:pt x="46459" y="70128"/>
                  <a:pt x="45947" y="70343"/>
                  <a:pt x="45566" y="70724"/>
                </a:cubicBezTo>
                <a:cubicBezTo>
                  <a:pt x="45197" y="71105"/>
                  <a:pt x="44983" y="71605"/>
                  <a:pt x="44983" y="72140"/>
                </a:cubicBezTo>
                <a:cubicBezTo>
                  <a:pt x="44983" y="72605"/>
                  <a:pt x="45137" y="73033"/>
                  <a:pt x="45411" y="73379"/>
                </a:cubicBezTo>
                <a:lnTo>
                  <a:pt x="27099" y="91702"/>
                </a:lnTo>
                <a:lnTo>
                  <a:pt x="24278" y="91321"/>
                </a:lnTo>
                <a:lnTo>
                  <a:pt x="19265" y="96334"/>
                </a:lnTo>
                <a:lnTo>
                  <a:pt x="19265" y="99299"/>
                </a:lnTo>
                <a:lnTo>
                  <a:pt x="7656" y="110919"/>
                </a:lnTo>
                <a:lnTo>
                  <a:pt x="7656" y="114158"/>
                </a:lnTo>
                <a:lnTo>
                  <a:pt x="1" y="121801"/>
                </a:lnTo>
                <a:lnTo>
                  <a:pt x="453" y="122266"/>
                </a:lnTo>
                <a:lnTo>
                  <a:pt x="8299" y="114419"/>
                </a:lnTo>
                <a:lnTo>
                  <a:pt x="8299" y="111181"/>
                </a:lnTo>
                <a:lnTo>
                  <a:pt x="19920" y="99560"/>
                </a:lnTo>
                <a:lnTo>
                  <a:pt x="19920" y="96596"/>
                </a:lnTo>
                <a:lnTo>
                  <a:pt x="24504" y="92000"/>
                </a:lnTo>
                <a:lnTo>
                  <a:pt x="27326" y="92381"/>
                </a:lnTo>
                <a:lnTo>
                  <a:pt x="45887" y="73819"/>
                </a:lnTo>
                <a:cubicBezTo>
                  <a:pt x="46209" y="74034"/>
                  <a:pt x="46590" y="74153"/>
                  <a:pt x="46995" y="74153"/>
                </a:cubicBezTo>
                <a:cubicBezTo>
                  <a:pt x="47530" y="74153"/>
                  <a:pt x="48042" y="73950"/>
                  <a:pt x="48423" y="73569"/>
                </a:cubicBezTo>
                <a:cubicBezTo>
                  <a:pt x="48793" y="73188"/>
                  <a:pt x="49007" y="72676"/>
                  <a:pt x="49007" y="72140"/>
                </a:cubicBezTo>
                <a:cubicBezTo>
                  <a:pt x="49007" y="71605"/>
                  <a:pt x="48793" y="71093"/>
                  <a:pt x="48412" y="70724"/>
                </a:cubicBezTo>
                <a:cubicBezTo>
                  <a:pt x="48031" y="70343"/>
                  <a:pt x="47530" y="70128"/>
                  <a:pt x="46995" y="70128"/>
                </a:cubicBezTo>
                <a:close/>
                <a:moveTo>
                  <a:pt x="71272" y="86761"/>
                </a:moveTo>
                <a:cubicBezTo>
                  <a:pt x="70736" y="86761"/>
                  <a:pt x="70236" y="86964"/>
                  <a:pt x="69855" y="87345"/>
                </a:cubicBezTo>
                <a:cubicBezTo>
                  <a:pt x="69474" y="87726"/>
                  <a:pt x="69259" y="88238"/>
                  <a:pt x="69259" y="88773"/>
                </a:cubicBezTo>
                <a:cubicBezTo>
                  <a:pt x="69259" y="89190"/>
                  <a:pt x="69390" y="89583"/>
                  <a:pt x="69628" y="89928"/>
                </a:cubicBezTo>
                <a:lnTo>
                  <a:pt x="64961" y="94584"/>
                </a:lnTo>
                <a:lnTo>
                  <a:pt x="65426" y="97941"/>
                </a:lnTo>
                <a:lnTo>
                  <a:pt x="41030" y="122325"/>
                </a:lnTo>
                <a:lnTo>
                  <a:pt x="41494" y="122778"/>
                </a:lnTo>
                <a:lnTo>
                  <a:pt x="66104" y="98167"/>
                </a:lnTo>
                <a:lnTo>
                  <a:pt x="65652" y="94810"/>
                </a:lnTo>
                <a:lnTo>
                  <a:pt x="70081" y="90381"/>
                </a:lnTo>
                <a:cubicBezTo>
                  <a:pt x="70426" y="90643"/>
                  <a:pt x="70831" y="90774"/>
                  <a:pt x="71272" y="90774"/>
                </a:cubicBezTo>
                <a:cubicBezTo>
                  <a:pt x="71807" y="90774"/>
                  <a:pt x="72319" y="90571"/>
                  <a:pt x="72700" y="90190"/>
                </a:cubicBezTo>
                <a:cubicBezTo>
                  <a:pt x="73081" y="89809"/>
                  <a:pt x="73284" y="89297"/>
                  <a:pt x="73284" y="88762"/>
                </a:cubicBezTo>
                <a:cubicBezTo>
                  <a:pt x="73284" y="88226"/>
                  <a:pt x="73069" y="87726"/>
                  <a:pt x="72700" y="87345"/>
                </a:cubicBezTo>
                <a:cubicBezTo>
                  <a:pt x="72319" y="86964"/>
                  <a:pt x="71807" y="86761"/>
                  <a:pt x="71272" y="86761"/>
                </a:cubicBezTo>
                <a:close/>
                <a:moveTo>
                  <a:pt x="58947" y="93780"/>
                </a:moveTo>
                <a:cubicBezTo>
                  <a:pt x="58648" y="93780"/>
                  <a:pt x="58347" y="93893"/>
                  <a:pt x="58115" y="94119"/>
                </a:cubicBezTo>
                <a:cubicBezTo>
                  <a:pt x="57746" y="94500"/>
                  <a:pt x="57686" y="95048"/>
                  <a:pt x="57913" y="95489"/>
                </a:cubicBezTo>
                <a:lnTo>
                  <a:pt x="50602" y="102787"/>
                </a:lnTo>
                <a:lnTo>
                  <a:pt x="47364" y="102787"/>
                </a:lnTo>
                <a:lnTo>
                  <a:pt x="35755" y="114408"/>
                </a:lnTo>
                <a:lnTo>
                  <a:pt x="32779" y="114408"/>
                </a:lnTo>
                <a:lnTo>
                  <a:pt x="27778" y="119408"/>
                </a:lnTo>
                <a:lnTo>
                  <a:pt x="28159" y="122230"/>
                </a:lnTo>
                <a:lnTo>
                  <a:pt x="9609" y="140780"/>
                </a:lnTo>
                <a:lnTo>
                  <a:pt x="10061" y="141244"/>
                </a:lnTo>
                <a:lnTo>
                  <a:pt x="28838" y="122468"/>
                </a:lnTo>
                <a:lnTo>
                  <a:pt x="28457" y="119646"/>
                </a:lnTo>
                <a:lnTo>
                  <a:pt x="33052" y="115050"/>
                </a:lnTo>
                <a:lnTo>
                  <a:pt x="36017" y="115050"/>
                </a:lnTo>
                <a:lnTo>
                  <a:pt x="47638" y="103442"/>
                </a:lnTo>
                <a:lnTo>
                  <a:pt x="50876" y="103442"/>
                </a:lnTo>
                <a:lnTo>
                  <a:pt x="58353" y="95953"/>
                </a:lnTo>
                <a:cubicBezTo>
                  <a:pt x="58539" y="96065"/>
                  <a:pt x="58747" y="96122"/>
                  <a:pt x="58954" y="96122"/>
                </a:cubicBezTo>
                <a:cubicBezTo>
                  <a:pt x="59251" y="96122"/>
                  <a:pt x="59546" y="96006"/>
                  <a:pt x="59770" y="95774"/>
                </a:cubicBezTo>
                <a:cubicBezTo>
                  <a:pt x="60234" y="95322"/>
                  <a:pt x="60234" y="94584"/>
                  <a:pt x="59770" y="94119"/>
                </a:cubicBezTo>
                <a:cubicBezTo>
                  <a:pt x="59544" y="93893"/>
                  <a:pt x="59246" y="93780"/>
                  <a:pt x="58947" y="93780"/>
                </a:cubicBezTo>
                <a:close/>
              </a:path>
            </a:pathLst>
          </a:custGeom>
          <a:solidFill>
            <a:schemeClr val="accent1"/>
          </a:solidFill>
          <a:ln>
            <a:noFill/>
          </a:ln>
          <a:effectLst>
            <a:outerShdw blurRad="200025" rotWithShape="0" algn="bl" dir="5400000" dist="19050">
              <a:schemeClr val="accent1">
                <a:alpha val="66666"/>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4" name="Google Shape;674;p21"/>
          <p:cNvSpPr txBox="1"/>
          <p:nvPr>
            <p:ph type="title"/>
          </p:nvPr>
        </p:nvSpPr>
        <p:spPr>
          <a:xfrm>
            <a:off x="1713900" y="1458900"/>
            <a:ext cx="5716200" cy="22257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SzPts val="4900"/>
              <a:buNone/>
            </a:pPr>
            <a:r>
              <a:rPr lang="en">
                <a:solidFill>
                  <a:schemeClr val="accent1"/>
                </a:solidFill>
              </a:rPr>
              <a:t>Future </a:t>
            </a:r>
            <a:r>
              <a:rPr lang="en"/>
              <a:t>Wok</a:t>
            </a:r>
            <a:endParaRPr/>
          </a:p>
        </p:txBody>
      </p:sp>
      <p:grpSp>
        <p:nvGrpSpPr>
          <p:cNvPr id="675" name="Google Shape;675;p21"/>
          <p:cNvGrpSpPr/>
          <p:nvPr/>
        </p:nvGrpSpPr>
        <p:grpSpPr>
          <a:xfrm>
            <a:off x="3971925" y="3938450"/>
            <a:ext cx="1200150" cy="114300"/>
            <a:chOff x="752475" y="981075"/>
            <a:chExt cx="1200150" cy="114300"/>
          </a:xfrm>
        </p:grpSpPr>
        <p:sp>
          <p:nvSpPr>
            <p:cNvPr id="676" name="Google Shape;676;p21"/>
            <p:cNvSpPr/>
            <p:nvPr/>
          </p:nvSpPr>
          <p:spPr>
            <a:xfrm>
              <a:off x="752475" y="981075"/>
              <a:ext cx="114300" cy="114300"/>
            </a:xfrm>
            <a:prstGeom prst="ellipse">
              <a:avLst/>
            </a:prstGeom>
            <a:noFill/>
            <a:ln cap="flat" cmpd="sng" w="19050">
              <a:solidFill>
                <a:schemeClr val="accent1"/>
              </a:solidFill>
              <a:prstDash val="solid"/>
              <a:round/>
              <a:headEnd len="sm" w="sm" type="none"/>
              <a:tailEnd len="sm" w="sm" type="none"/>
            </a:ln>
            <a:effectLst>
              <a:outerShdw blurRad="200025" rotWithShape="0" algn="bl" dir="5400000" dist="19050">
                <a:schemeClr val="accent1">
                  <a:alpha val="6784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7" name="Google Shape;677;p21"/>
            <p:cNvSpPr/>
            <p:nvPr/>
          </p:nvSpPr>
          <p:spPr>
            <a:xfrm>
              <a:off x="933450" y="981075"/>
              <a:ext cx="114300" cy="114300"/>
            </a:xfrm>
            <a:prstGeom prst="ellipse">
              <a:avLst/>
            </a:prstGeom>
            <a:solidFill>
              <a:schemeClr val="accent1"/>
            </a:solidFill>
            <a:ln>
              <a:noFill/>
            </a:ln>
            <a:effectLst>
              <a:outerShdw blurRad="200025" rotWithShape="0" algn="bl" dir="5400000" dist="19050">
                <a:schemeClr val="accent1">
                  <a:alpha val="6784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8" name="Google Shape;678;p21"/>
            <p:cNvSpPr/>
            <p:nvPr/>
          </p:nvSpPr>
          <p:spPr>
            <a:xfrm>
              <a:off x="1114425" y="981075"/>
              <a:ext cx="114300" cy="114300"/>
            </a:xfrm>
            <a:prstGeom prst="ellipse">
              <a:avLst/>
            </a:prstGeom>
            <a:solidFill>
              <a:schemeClr val="accent1"/>
            </a:solidFill>
            <a:ln>
              <a:noFill/>
            </a:ln>
            <a:effectLst>
              <a:outerShdw blurRad="200025" rotWithShape="0" algn="bl" dir="5400000" dist="19050">
                <a:schemeClr val="accent1">
                  <a:alpha val="6784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9" name="Google Shape;679;p21"/>
            <p:cNvSpPr/>
            <p:nvPr/>
          </p:nvSpPr>
          <p:spPr>
            <a:xfrm>
              <a:off x="1295400" y="981075"/>
              <a:ext cx="114300" cy="114300"/>
            </a:xfrm>
            <a:prstGeom prst="ellipse">
              <a:avLst/>
            </a:prstGeom>
            <a:solidFill>
              <a:schemeClr val="accent1"/>
            </a:solidFill>
            <a:ln>
              <a:noFill/>
            </a:ln>
            <a:effectLst>
              <a:outerShdw blurRad="200025" rotWithShape="0" algn="bl" dir="5400000" dist="19050">
                <a:schemeClr val="accent1">
                  <a:alpha val="6784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0" name="Google Shape;680;p21"/>
            <p:cNvSpPr/>
            <p:nvPr/>
          </p:nvSpPr>
          <p:spPr>
            <a:xfrm>
              <a:off x="1476375" y="981075"/>
              <a:ext cx="114300" cy="114300"/>
            </a:xfrm>
            <a:prstGeom prst="ellipse">
              <a:avLst/>
            </a:prstGeom>
            <a:noFill/>
            <a:ln cap="flat" cmpd="sng" w="19050">
              <a:solidFill>
                <a:schemeClr val="accent1"/>
              </a:solidFill>
              <a:prstDash val="solid"/>
              <a:round/>
              <a:headEnd len="sm" w="sm" type="none"/>
              <a:tailEnd len="sm" w="sm" type="none"/>
            </a:ln>
            <a:effectLst>
              <a:outerShdw blurRad="200025" rotWithShape="0" algn="bl" dir="5400000" dist="19050">
                <a:schemeClr val="accent1">
                  <a:alpha val="6784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1" name="Google Shape;681;p21"/>
            <p:cNvSpPr/>
            <p:nvPr/>
          </p:nvSpPr>
          <p:spPr>
            <a:xfrm>
              <a:off x="1657350" y="981075"/>
              <a:ext cx="114300" cy="114300"/>
            </a:xfrm>
            <a:prstGeom prst="ellipse">
              <a:avLst/>
            </a:prstGeom>
            <a:solidFill>
              <a:schemeClr val="accent1"/>
            </a:solidFill>
            <a:ln>
              <a:noFill/>
            </a:ln>
            <a:effectLst>
              <a:outerShdw blurRad="200025" rotWithShape="0" algn="bl" dir="5400000" dist="19050">
                <a:schemeClr val="accent1">
                  <a:alpha val="6784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2" name="Google Shape;682;p21"/>
            <p:cNvSpPr/>
            <p:nvPr/>
          </p:nvSpPr>
          <p:spPr>
            <a:xfrm>
              <a:off x="1838325" y="981075"/>
              <a:ext cx="114300" cy="114300"/>
            </a:xfrm>
            <a:prstGeom prst="ellipse">
              <a:avLst/>
            </a:prstGeom>
            <a:solidFill>
              <a:schemeClr val="accent1"/>
            </a:solidFill>
            <a:ln>
              <a:noFill/>
            </a:ln>
            <a:effectLst>
              <a:outerShdw blurRad="200025" rotWithShape="0" algn="bl" dir="5400000" dist="19050">
                <a:schemeClr val="accent1">
                  <a:alpha val="6784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86" name="Shape 686"/>
        <p:cNvGrpSpPr/>
        <p:nvPr/>
      </p:nvGrpSpPr>
      <p:grpSpPr>
        <a:xfrm>
          <a:off x="0" y="0"/>
          <a:ext cx="0" cy="0"/>
          <a:chOff x="0" y="0"/>
          <a:chExt cx="0" cy="0"/>
        </a:xfrm>
      </p:grpSpPr>
      <p:grpSp>
        <p:nvGrpSpPr>
          <p:cNvPr id="687" name="Google Shape;687;p22"/>
          <p:cNvGrpSpPr/>
          <p:nvPr/>
        </p:nvGrpSpPr>
        <p:grpSpPr>
          <a:xfrm flipH="1" rot="-5400000">
            <a:off x="869606" y="1010556"/>
            <a:ext cx="1498905" cy="3238067"/>
            <a:chOff x="7350442" y="2608992"/>
            <a:chExt cx="777239" cy="1673160"/>
          </a:xfrm>
        </p:grpSpPr>
        <p:sp>
          <p:nvSpPr>
            <p:cNvPr id="688" name="Google Shape;688;p22"/>
            <p:cNvSpPr/>
            <p:nvPr/>
          </p:nvSpPr>
          <p:spPr>
            <a:xfrm>
              <a:off x="7486745" y="2608992"/>
              <a:ext cx="300894" cy="898874"/>
            </a:xfrm>
            <a:custGeom>
              <a:rect b="b" l="l" r="r" t="t"/>
              <a:pathLst>
                <a:path extrusionOk="0" h="898874" w="300894">
                  <a:moveTo>
                    <a:pt x="16764" y="858488"/>
                  </a:moveTo>
                  <a:cubicBezTo>
                    <a:pt x="7334" y="860203"/>
                    <a:pt x="0" y="868585"/>
                    <a:pt x="0" y="878491"/>
                  </a:cubicBezTo>
                  <a:cubicBezTo>
                    <a:pt x="0" y="889730"/>
                    <a:pt x="9144" y="898874"/>
                    <a:pt x="20288" y="898874"/>
                  </a:cubicBezTo>
                  <a:cubicBezTo>
                    <a:pt x="31528" y="898874"/>
                    <a:pt x="40672" y="889730"/>
                    <a:pt x="40672" y="878491"/>
                  </a:cubicBezTo>
                  <a:cubicBezTo>
                    <a:pt x="40672" y="868585"/>
                    <a:pt x="33433" y="860203"/>
                    <a:pt x="23908" y="858488"/>
                  </a:cubicBezTo>
                  <a:lnTo>
                    <a:pt x="23908" y="733997"/>
                  </a:lnTo>
                  <a:lnTo>
                    <a:pt x="300895" y="457009"/>
                  </a:lnTo>
                  <a:lnTo>
                    <a:pt x="300895" y="0"/>
                  </a:lnTo>
                  <a:lnTo>
                    <a:pt x="293751" y="0"/>
                  </a:lnTo>
                  <a:lnTo>
                    <a:pt x="293751" y="454057"/>
                  </a:lnTo>
                  <a:lnTo>
                    <a:pt x="16764" y="731044"/>
                  </a:lnTo>
                  <a:lnTo>
                    <a:pt x="16764" y="858488"/>
                  </a:lnTo>
                  <a:close/>
                  <a:moveTo>
                    <a:pt x="33528" y="878491"/>
                  </a:moveTo>
                  <a:cubicBezTo>
                    <a:pt x="33528" y="885825"/>
                    <a:pt x="27622" y="891730"/>
                    <a:pt x="20288" y="891730"/>
                  </a:cubicBezTo>
                  <a:cubicBezTo>
                    <a:pt x="13049" y="891730"/>
                    <a:pt x="7144" y="885825"/>
                    <a:pt x="7144" y="878491"/>
                  </a:cubicBezTo>
                  <a:cubicBezTo>
                    <a:pt x="7144" y="872490"/>
                    <a:pt x="11239" y="867347"/>
                    <a:pt x="16764" y="865918"/>
                  </a:cubicBezTo>
                  <a:cubicBezTo>
                    <a:pt x="17907" y="865537"/>
                    <a:pt x="19050" y="865346"/>
                    <a:pt x="20288" y="865346"/>
                  </a:cubicBezTo>
                  <a:cubicBezTo>
                    <a:pt x="21526" y="865346"/>
                    <a:pt x="22765" y="865537"/>
                    <a:pt x="23908" y="865918"/>
                  </a:cubicBezTo>
                  <a:cubicBezTo>
                    <a:pt x="29527" y="867442"/>
                    <a:pt x="33528" y="872490"/>
                    <a:pt x="33528" y="878491"/>
                  </a:cubicBezTo>
                  <a:close/>
                </a:path>
              </a:pathLst>
            </a:custGeom>
            <a:solidFill>
              <a:schemeClr val="accent1"/>
            </a:solidFill>
            <a:ln>
              <a:noFill/>
            </a:ln>
            <a:effectLst>
              <a:outerShdw blurRad="200025" rotWithShape="0" algn="bl" dir="5400000" dist="19050">
                <a:schemeClr val="accent1">
                  <a:alpha val="66666"/>
                </a:scheme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89" name="Google Shape;689;p22"/>
            <p:cNvSpPr/>
            <p:nvPr/>
          </p:nvSpPr>
          <p:spPr>
            <a:xfrm>
              <a:off x="7430357" y="3185731"/>
              <a:ext cx="149161" cy="440054"/>
            </a:xfrm>
            <a:custGeom>
              <a:rect b="b" l="l" r="r" t="t"/>
              <a:pathLst>
                <a:path extrusionOk="0" h="440054" w="149161">
                  <a:moveTo>
                    <a:pt x="123349" y="30861"/>
                  </a:moveTo>
                  <a:cubicBezTo>
                    <a:pt x="125921" y="32575"/>
                    <a:pt x="129064" y="33528"/>
                    <a:pt x="132397" y="33528"/>
                  </a:cubicBezTo>
                  <a:cubicBezTo>
                    <a:pt x="141637" y="33528"/>
                    <a:pt x="149162" y="26003"/>
                    <a:pt x="149162" y="16764"/>
                  </a:cubicBezTo>
                  <a:cubicBezTo>
                    <a:pt x="149162" y="7525"/>
                    <a:pt x="141637" y="0"/>
                    <a:pt x="132397" y="0"/>
                  </a:cubicBezTo>
                  <a:cubicBezTo>
                    <a:pt x="123158" y="0"/>
                    <a:pt x="115634" y="7525"/>
                    <a:pt x="115634" y="16764"/>
                  </a:cubicBezTo>
                  <a:cubicBezTo>
                    <a:pt x="115634" y="20098"/>
                    <a:pt x="116586" y="23146"/>
                    <a:pt x="118301" y="25813"/>
                  </a:cubicBezTo>
                  <a:lnTo>
                    <a:pt x="16764" y="127349"/>
                  </a:lnTo>
                  <a:lnTo>
                    <a:pt x="16764" y="399669"/>
                  </a:lnTo>
                  <a:cubicBezTo>
                    <a:pt x="7334" y="401384"/>
                    <a:pt x="0" y="409765"/>
                    <a:pt x="0" y="419671"/>
                  </a:cubicBezTo>
                  <a:cubicBezTo>
                    <a:pt x="0" y="430911"/>
                    <a:pt x="9144" y="440055"/>
                    <a:pt x="20288" y="440055"/>
                  </a:cubicBezTo>
                  <a:cubicBezTo>
                    <a:pt x="31528" y="440055"/>
                    <a:pt x="40672" y="430911"/>
                    <a:pt x="40672" y="419671"/>
                  </a:cubicBezTo>
                  <a:cubicBezTo>
                    <a:pt x="40672" y="409765"/>
                    <a:pt x="33433" y="401384"/>
                    <a:pt x="23908" y="399669"/>
                  </a:cubicBezTo>
                  <a:lnTo>
                    <a:pt x="23908" y="130302"/>
                  </a:lnTo>
                  <a:lnTo>
                    <a:pt x="123349" y="30861"/>
                  </a:lnTo>
                  <a:close/>
                  <a:moveTo>
                    <a:pt x="33623" y="419671"/>
                  </a:moveTo>
                  <a:cubicBezTo>
                    <a:pt x="33623" y="427006"/>
                    <a:pt x="27718" y="432911"/>
                    <a:pt x="20384" y="432911"/>
                  </a:cubicBezTo>
                  <a:cubicBezTo>
                    <a:pt x="13145" y="432911"/>
                    <a:pt x="7239" y="427006"/>
                    <a:pt x="7239" y="419671"/>
                  </a:cubicBezTo>
                  <a:cubicBezTo>
                    <a:pt x="7239" y="413671"/>
                    <a:pt x="11335" y="408527"/>
                    <a:pt x="16859" y="407098"/>
                  </a:cubicBezTo>
                  <a:cubicBezTo>
                    <a:pt x="18002" y="406717"/>
                    <a:pt x="19145" y="406527"/>
                    <a:pt x="20384" y="406527"/>
                  </a:cubicBezTo>
                  <a:cubicBezTo>
                    <a:pt x="21622" y="406527"/>
                    <a:pt x="22860" y="406717"/>
                    <a:pt x="24003" y="407098"/>
                  </a:cubicBezTo>
                  <a:cubicBezTo>
                    <a:pt x="29623" y="408622"/>
                    <a:pt x="33623" y="413671"/>
                    <a:pt x="33623" y="419671"/>
                  </a:cubicBezTo>
                  <a:close/>
                </a:path>
              </a:pathLst>
            </a:custGeom>
            <a:solidFill>
              <a:schemeClr val="accent1"/>
            </a:solidFill>
            <a:ln>
              <a:noFill/>
            </a:ln>
            <a:effectLst>
              <a:outerShdw blurRad="200025" rotWithShape="0" algn="bl" dir="5400000" dist="19050">
                <a:schemeClr val="accent1">
                  <a:alpha val="66666"/>
                </a:scheme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90" name="Google Shape;690;p22"/>
            <p:cNvSpPr/>
            <p:nvPr/>
          </p:nvSpPr>
          <p:spPr>
            <a:xfrm>
              <a:off x="7350442" y="2713767"/>
              <a:ext cx="389000" cy="777335"/>
            </a:xfrm>
            <a:custGeom>
              <a:rect b="b" l="l" r="r" t="t"/>
              <a:pathLst>
                <a:path extrusionOk="0" h="777335" w="389000">
                  <a:moveTo>
                    <a:pt x="297466" y="400812"/>
                  </a:moveTo>
                  <a:lnTo>
                    <a:pt x="188976" y="400812"/>
                  </a:lnTo>
                  <a:lnTo>
                    <a:pt x="16669" y="573024"/>
                  </a:lnTo>
                  <a:lnTo>
                    <a:pt x="16669" y="736949"/>
                  </a:lnTo>
                  <a:cubicBezTo>
                    <a:pt x="7144" y="738664"/>
                    <a:pt x="0" y="747046"/>
                    <a:pt x="0" y="757047"/>
                  </a:cubicBezTo>
                  <a:cubicBezTo>
                    <a:pt x="0" y="768191"/>
                    <a:pt x="9049" y="777335"/>
                    <a:pt x="20288" y="777335"/>
                  </a:cubicBezTo>
                  <a:cubicBezTo>
                    <a:pt x="31432" y="777335"/>
                    <a:pt x="40576" y="768191"/>
                    <a:pt x="40576" y="757047"/>
                  </a:cubicBezTo>
                  <a:cubicBezTo>
                    <a:pt x="40576" y="747046"/>
                    <a:pt x="33242" y="738664"/>
                    <a:pt x="23813" y="736949"/>
                  </a:cubicBezTo>
                  <a:lnTo>
                    <a:pt x="23813" y="575977"/>
                  </a:lnTo>
                  <a:lnTo>
                    <a:pt x="191929" y="407956"/>
                  </a:lnTo>
                  <a:lnTo>
                    <a:pt x="300418" y="407956"/>
                  </a:lnTo>
                  <a:lnTo>
                    <a:pt x="372237" y="336042"/>
                  </a:lnTo>
                  <a:lnTo>
                    <a:pt x="372237" y="40291"/>
                  </a:lnTo>
                  <a:cubicBezTo>
                    <a:pt x="381667" y="38576"/>
                    <a:pt x="389001" y="30289"/>
                    <a:pt x="389001" y="20288"/>
                  </a:cubicBezTo>
                  <a:cubicBezTo>
                    <a:pt x="389001" y="9049"/>
                    <a:pt x="379857" y="0"/>
                    <a:pt x="368713" y="0"/>
                  </a:cubicBezTo>
                  <a:cubicBezTo>
                    <a:pt x="357473" y="0"/>
                    <a:pt x="348329" y="9049"/>
                    <a:pt x="348329" y="20288"/>
                  </a:cubicBezTo>
                  <a:cubicBezTo>
                    <a:pt x="348329" y="30289"/>
                    <a:pt x="355568" y="38576"/>
                    <a:pt x="365093" y="40291"/>
                  </a:cubicBezTo>
                  <a:lnTo>
                    <a:pt x="365093" y="333089"/>
                  </a:lnTo>
                  <a:lnTo>
                    <a:pt x="297466" y="400812"/>
                  </a:lnTo>
                  <a:close/>
                  <a:moveTo>
                    <a:pt x="33433" y="757047"/>
                  </a:moveTo>
                  <a:cubicBezTo>
                    <a:pt x="33433" y="764286"/>
                    <a:pt x="27527" y="770192"/>
                    <a:pt x="20288" y="770192"/>
                  </a:cubicBezTo>
                  <a:cubicBezTo>
                    <a:pt x="13049" y="770192"/>
                    <a:pt x="7144" y="764286"/>
                    <a:pt x="7144" y="757047"/>
                  </a:cubicBezTo>
                  <a:cubicBezTo>
                    <a:pt x="7144" y="750951"/>
                    <a:pt x="11144" y="745903"/>
                    <a:pt x="16669" y="744379"/>
                  </a:cubicBezTo>
                  <a:cubicBezTo>
                    <a:pt x="17812" y="743998"/>
                    <a:pt x="19050" y="743807"/>
                    <a:pt x="20288" y="743807"/>
                  </a:cubicBezTo>
                  <a:cubicBezTo>
                    <a:pt x="21526" y="743807"/>
                    <a:pt x="22669" y="743998"/>
                    <a:pt x="23813" y="744379"/>
                  </a:cubicBezTo>
                  <a:cubicBezTo>
                    <a:pt x="29337" y="745808"/>
                    <a:pt x="33433" y="750951"/>
                    <a:pt x="33433" y="757047"/>
                  </a:cubicBezTo>
                  <a:close/>
                  <a:moveTo>
                    <a:pt x="355473" y="20288"/>
                  </a:moveTo>
                  <a:cubicBezTo>
                    <a:pt x="355473" y="13049"/>
                    <a:pt x="361379" y="7144"/>
                    <a:pt x="368713" y="7144"/>
                  </a:cubicBezTo>
                  <a:cubicBezTo>
                    <a:pt x="375952" y="7144"/>
                    <a:pt x="381857" y="13049"/>
                    <a:pt x="381857" y="20288"/>
                  </a:cubicBezTo>
                  <a:cubicBezTo>
                    <a:pt x="381857" y="26289"/>
                    <a:pt x="377761" y="31432"/>
                    <a:pt x="372237" y="32861"/>
                  </a:cubicBezTo>
                  <a:cubicBezTo>
                    <a:pt x="371094" y="33242"/>
                    <a:pt x="369951" y="33433"/>
                    <a:pt x="368713" y="33433"/>
                  </a:cubicBezTo>
                  <a:cubicBezTo>
                    <a:pt x="367474" y="33433"/>
                    <a:pt x="366236" y="33242"/>
                    <a:pt x="365093" y="32861"/>
                  </a:cubicBezTo>
                  <a:cubicBezTo>
                    <a:pt x="359473" y="31337"/>
                    <a:pt x="355473" y="26289"/>
                    <a:pt x="355473" y="20288"/>
                  </a:cubicBezTo>
                  <a:close/>
                </a:path>
              </a:pathLst>
            </a:custGeom>
            <a:solidFill>
              <a:schemeClr val="accent1"/>
            </a:solidFill>
            <a:ln>
              <a:noFill/>
            </a:ln>
            <a:effectLst>
              <a:outerShdw blurRad="200025" rotWithShape="0" algn="bl" dir="5400000" dist="19050">
                <a:schemeClr val="accent1">
                  <a:alpha val="66666"/>
                </a:scheme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91" name="Google Shape;691;p22"/>
            <p:cNvSpPr/>
            <p:nvPr/>
          </p:nvSpPr>
          <p:spPr>
            <a:xfrm>
              <a:off x="7860696" y="2608992"/>
              <a:ext cx="266985" cy="1341405"/>
            </a:xfrm>
            <a:custGeom>
              <a:rect b="b" l="l" r="r" t="t"/>
              <a:pathLst>
                <a:path extrusionOk="0" h="1341405" w="266985">
                  <a:moveTo>
                    <a:pt x="266986" y="744569"/>
                  </a:moveTo>
                  <a:lnTo>
                    <a:pt x="266986" y="0"/>
                  </a:lnTo>
                  <a:lnTo>
                    <a:pt x="259842" y="0"/>
                  </a:lnTo>
                  <a:lnTo>
                    <a:pt x="259842" y="741617"/>
                  </a:lnTo>
                  <a:lnTo>
                    <a:pt x="13145" y="988314"/>
                  </a:lnTo>
                  <a:lnTo>
                    <a:pt x="13145" y="1308259"/>
                  </a:lnTo>
                  <a:cubicBezTo>
                    <a:pt x="5620" y="1309878"/>
                    <a:pt x="0" y="1316546"/>
                    <a:pt x="0" y="1324642"/>
                  </a:cubicBezTo>
                  <a:cubicBezTo>
                    <a:pt x="0" y="1333881"/>
                    <a:pt x="7525" y="1341406"/>
                    <a:pt x="16764" y="1341406"/>
                  </a:cubicBezTo>
                  <a:cubicBezTo>
                    <a:pt x="26003" y="1341406"/>
                    <a:pt x="33528" y="1333881"/>
                    <a:pt x="33528" y="1324642"/>
                  </a:cubicBezTo>
                  <a:cubicBezTo>
                    <a:pt x="33528" y="1316641"/>
                    <a:pt x="27908" y="1309973"/>
                    <a:pt x="20384" y="1308259"/>
                  </a:cubicBezTo>
                  <a:lnTo>
                    <a:pt x="20384" y="991267"/>
                  </a:lnTo>
                  <a:lnTo>
                    <a:pt x="266986" y="744569"/>
                  </a:lnTo>
                  <a:close/>
                </a:path>
              </a:pathLst>
            </a:custGeom>
            <a:solidFill>
              <a:schemeClr val="accent1"/>
            </a:solidFill>
            <a:ln>
              <a:noFill/>
            </a:ln>
            <a:effectLst>
              <a:outerShdw blurRad="200025" rotWithShape="0" algn="bl" dir="5400000" dist="19050">
                <a:schemeClr val="accent1">
                  <a:alpha val="66666"/>
                </a:scheme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92" name="Google Shape;692;p22"/>
            <p:cNvSpPr/>
            <p:nvPr/>
          </p:nvSpPr>
          <p:spPr>
            <a:xfrm>
              <a:off x="7616094" y="2608992"/>
              <a:ext cx="370998" cy="1562195"/>
            </a:xfrm>
            <a:custGeom>
              <a:rect b="b" l="l" r="r" t="t"/>
              <a:pathLst>
                <a:path extrusionOk="0" h="1562195" w="370998">
                  <a:moveTo>
                    <a:pt x="158496" y="1521905"/>
                  </a:moveTo>
                  <a:lnTo>
                    <a:pt x="158496" y="1225868"/>
                  </a:lnTo>
                  <a:lnTo>
                    <a:pt x="95155" y="1162431"/>
                  </a:lnTo>
                  <a:lnTo>
                    <a:pt x="95155" y="939070"/>
                  </a:lnTo>
                  <a:lnTo>
                    <a:pt x="156210" y="878014"/>
                  </a:lnTo>
                  <a:lnTo>
                    <a:pt x="156210" y="839534"/>
                  </a:lnTo>
                  <a:lnTo>
                    <a:pt x="317659" y="678085"/>
                  </a:lnTo>
                  <a:cubicBezTo>
                    <a:pt x="320897" y="680466"/>
                    <a:pt x="324898" y="681800"/>
                    <a:pt x="329184" y="681800"/>
                  </a:cubicBezTo>
                  <a:cubicBezTo>
                    <a:pt x="340423" y="681800"/>
                    <a:pt x="349568" y="672655"/>
                    <a:pt x="349568" y="661511"/>
                  </a:cubicBezTo>
                  <a:cubicBezTo>
                    <a:pt x="349568" y="650272"/>
                    <a:pt x="340423" y="641128"/>
                    <a:pt x="329184" y="641128"/>
                  </a:cubicBezTo>
                  <a:cubicBezTo>
                    <a:pt x="318040" y="641128"/>
                    <a:pt x="308896" y="650272"/>
                    <a:pt x="308896" y="661511"/>
                  </a:cubicBezTo>
                  <a:cubicBezTo>
                    <a:pt x="308896" y="665797"/>
                    <a:pt x="310229" y="669798"/>
                    <a:pt x="312611" y="673037"/>
                  </a:cubicBezTo>
                  <a:lnTo>
                    <a:pt x="267843" y="717804"/>
                  </a:lnTo>
                  <a:lnTo>
                    <a:pt x="267843" y="635413"/>
                  </a:lnTo>
                  <a:lnTo>
                    <a:pt x="370999" y="532257"/>
                  </a:lnTo>
                  <a:lnTo>
                    <a:pt x="370999" y="273844"/>
                  </a:lnTo>
                  <a:lnTo>
                    <a:pt x="319183" y="222028"/>
                  </a:lnTo>
                  <a:lnTo>
                    <a:pt x="319183" y="0"/>
                  </a:lnTo>
                  <a:lnTo>
                    <a:pt x="312039" y="0"/>
                  </a:lnTo>
                  <a:lnTo>
                    <a:pt x="312039" y="503777"/>
                  </a:lnTo>
                  <a:lnTo>
                    <a:pt x="16669" y="799147"/>
                  </a:lnTo>
                  <a:lnTo>
                    <a:pt x="16669" y="1479995"/>
                  </a:lnTo>
                  <a:cubicBezTo>
                    <a:pt x="7144" y="1481709"/>
                    <a:pt x="0" y="1490091"/>
                    <a:pt x="0" y="1500092"/>
                  </a:cubicBezTo>
                  <a:cubicBezTo>
                    <a:pt x="0" y="1511237"/>
                    <a:pt x="9049" y="1520381"/>
                    <a:pt x="20288" y="1520381"/>
                  </a:cubicBezTo>
                  <a:cubicBezTo>
                    <a:pt x="31528" y="1520381"/>
                    <a:pt x="40577" y="1511237"/>
                    <a:pt x="40577" y="1500092"/>
                  </a:cubicBezTo>
                  <a:cubicBezTo>
                    <a:pt x="40577" y="1490091"/>
                    <a:pt x="33338" y="1481709"/>
                    <a:pt x="23813" y="1479995"/>
                  </a:cubicBezTo>
                  <a:lnTo>
                    <a:pt x="23813" y="802100"/>
                  </a:lnTo>
                  <a:lnTo>
                    <a:pt x="319183" y="506730"/>
                  </a:lnTo>
                  <a:lnTo>
                    <a:pt x="319183" y="232124"/>
                  </a:lnTo>
                  <a:lnTo>
                    <a:pt x="363855" y="276796"/>
                  </a:lnTo>
                  <a:lnTo>
                    <a:pt x="363855" y="529304"/>
                  </a:lnTo>
                  <a:lnTo>
                    <a:pt x="260699" y="632460"/>
                  </a:lnTo>
                  <a:lnTo>
                    <a:pt x="260699" y="724948"/>
                  </a:lnTo>
                  <a:lnTo>
                    <a:pt x="260699" y="724948"/>
                  </a:lnTo>
                  <a:lnTo>
                    <a:pt x="149066" y="836485"/>
                  </a:lnTo>
                  <a:lnTo>
                    <a:pt x="149066" y="874967"/>
                  </a:lnTo>
                  <a:lnTo>
                    <a:pt x="95155" y="928973"/>
                  </a:lnTo>
                  <a:lnTo>
                    <a:pt x="95155" y="821341"/>
                  </a:lnTo>
                  <a:lnTo>
                    <a:pt x="178498" y="738092"/>
                  </a:lnTo>
                  <a:cubicBezTo>
                    <a:pt x="181737" y="740473"/>
                    <a:pt x="185738" y="741807"/>
                    <a:pt x="190024" y="741807"/>
                  </a:cubicBezTo>
                  <a:cubicBezTo>
                    <a:pt x="201263" y="741807"/>
                    <a:pt x="210312" y="732663"/>
                    <a:pt x="210312" y="721423"/>
                  </a:cubicBezTo>
                  <a:cubicBezTo>
                    <a:pt x="210312" y="710279"/>
                    <a:pt x="201263" y="701135"/>
                    <a:pt x="190024" y="701135"/>
                  </a:cubicBezTo>
                  <a:cubicBezTo>
                    <a:pt x="178784" y="701135"/>
                    <a:pt x="169736" y="710279"/>
                    <a:pt x="169736" y="721423"/>
                  </a:cubicBezTo>
                  <a:cubicBezTo>
                    <a:pt x="169736" y="725805"/>
                    <a:pt x="171069" y="729805"/>
                    <a:pt x="173355" y="733044"/>
                  </a:cubicBezTo>
                  <a:lnTo>
                    <a:pt x="88011" y="818388"/>
                  </a:lnTo>
                  <a:lnTo>
                    <a:pt x="88011" y="1165384"/>
                  </a:lnTo>
                  <a:lnTo>
                    <a:pt x="151352" y="1228820"/>
                  </a:lnTo>
                  <a:lnTo>
                    <a:pt x="151352" y="1521905"/>
                  </a:lnTo>
                  <a:cubicBezTo>
                    <a:pt x="141732" y="1523524"/>
                    <a:pt x="134493" y="1531906"/>
                    <a:pt x="134493" y="1541907"/>
                  </a:cubicBezTo>
                  <a:cubicBezTo>
                    <a:pt x="134493" y="1553147"/>
                    <a:pt x="143542" y="1562195"/>
                    <a:pt x="154781" y="1562195"/>
                  </a:cubicBezTo>
                  <a:cubicBezTo>
                    <a:pt x="166021" y="1562195"/>
                    <a:pt x="175070" y="1553147"/>
                    <a:pt x="175070" y="1541907"/>
                  </a:cubicBezTo>
                  <a:cubicBezTo>
                    <a:pt x="175070" y="1532001"/>
                    <a:pt x="167926" y="1523714"/>
                    <a:pt x="158496" y="1521905"/>
                  </a:cubicBezTo>
                  <a:close/>
                  <a:moveTo>
                    <a:pt x="316039" y="661511"/>
                  </a:moveTo>
                  <a:cubicBezTo>
                    <a:pt x="316039" y="654177"/>
                    <a:pt x="321945" y="648272"/>
                    <a:pt x="329184" y="648272"/>
                  </a:cubicBezTo>
                  <a:cubicBezTo>
                    <a:pt x="336518" y="648272"/>
                    <a:pt x="342424" y="654177"/>
                    <a:pt x="342424" y="661511"/>
                  </a:cubicBezTo>
                  <a:cubicBezTo>
                    <a:pt x="342424" y="668750"/>
                    <a:pt x="336518" y="674656"/>
                    <a:pt x="329184" y="674656"/>
                  </a:cubicBezTo>
                  <a:cubicBezTo>
                    <a:pt x="326898" y="674656"/>
                    <a:pt x="324707" y="674084"/>
                    <a:pt x="322802" y="672941"/>
                  </a:cubicBezTo>
                  <a:cubicBezTo>
                    <a:pt x="320707" y="671798"/>
                    <a:pt x="318897" y="669988"/>
                    <a:pt x="317754" y="667893"/>
                  </a:cubicBezTo>
                  <a:cubicBezTo>
                    <a:pt x="316611" y="665988"/>
                    <a:pt x="316039" y="663797"/>
                    <a:pt x="316039" y="661511"/>
                  </a:cubicBezTo>
                  <a:close/>
                  <a:moveTo>
                    <a:pt x="33433" y="1500092"/>
                  </a:moveTo>
                  <a:cubicBezTo>
                    <a:pt x="33433" y="1507331"/>
                    <a:pt x="27527" y="1513237"/>
                    <a:pt x="20288" y="1513237"/>
                  </a:cubicBezTo>
                  <a:cubicBezTo>
                    <a:pt x="13049" y="1513237"/>
                    <a:pt x="7144" y="1507331"/>
                    <a:pt x="7144" y="1500092"/>
                  </a:cubicBezTo>
                  <a:cubicBezTo>
                    <a:pt x="7144" y="1493996"/>
                    <a:pt x="11144" y="1488948"/>
                    <a:pt x="16669" y="1487424"/>
                  </a:cubicBezTo>
                  <a:cubicBezTo>
                    <a:pt x="17812" y="1487043"/>
                    <a:pt x="19050" y="1486853"/>
                    <a:pt x="20288" y="1486853"/>
                  </a:cubicBezTo>
                  <a:cubicBezTo>
                    <a:pt x="21527" y="1486853"/>
                    <a:pt x="22670" y="1487043"/>
                    <a:pt x="23813" y="1487424"/>
                  </a:cubicBezTo>
                  <a:cubicBezTo>
                    <a:pt x="29337" y="1488853"/>
                    <a:pt x="33433" y="1493996"/>
                    <a:pt x="33433" y="1500092"/>
                  </a:cubicBezTo>
                  <a:close/>
                  <a:moveTo>
                    <a:pt x="176879" y="721423"/>
                  </a:moveTo>
                  <a:cubicBezTo>
                    <a:pt x="176879" y="714184"/>
                    <a:pt x="182785" y="708279"/>
                    <a:pt x="190024" y="708279"/>
                  </a:cubicBezTo>
                  <a:cubicBezTo>
                    <a:pt x="197263" y="708279"/>
                    <a:pt x="203168" y="714184"/>
                    <a:pt x="203168" y="721423"/>
                  </a:cubicBezTo>
                  <a:cubicBezTo>
                    <a:pt x="203168" y="728758"/>
                    <a:pt x="197263" y="734663"/>
                    <a:pt x="190024" y="734663"/>
                  </a:cubicBezTo>
                  <a:cubicBezTo>
                    <a:pt x="187738" y="734663"/>
                    <a:pt x="185547" y="734092"/>
                    <a:pt x="183642" y="732949"/>
                  </a:cubicBezTo>
                  <a:cubicBezTo>
                    <a:pt x="181546" y="731806"/>
                    <a:pt x="179737" y="730091"/>
                    <a:pt x="178594" y="727901"/>
                  </a:cubicBezTo>
                  <a:cubicBezTo>
                    <a:pt x="177451" y="725996"/>
                    <a:pt x="176879" y="723805"/>
                    <a:pt x="176879" y="721423"/>
                  </a:cubicBezTo>
                  <a:close/>
                  <a:moveTo>
                    <a:pt x="154781" y="1555052"/>
                  </a:moveTo>
                  <a:cubicBezTo>
                    <a:pt x="147542" y="1555052"/>
                    <a:pt x="141637" y="1549146"/>
                    <a:pt x="141637" y="1541907"/>
                  </a:cubicBezTo>
                  <a:cubicBezTo>
                    <a:pt x="141637" y="1535811"/>
                    <a:pt x="145733" y="1530763"/>
                    <a:pt x="151352" y="1529239"/>
                  </a:cubicBezTo>
                  <a:cubicBezTo>
                    <a:pt x="152495" y="1528953"/>
                    <a:pt x="153638" y="1528763"/>
                    <a:pt x="154781" y="1528763"/>
                  </a:cubicBezTo>
                  <a:cubicBezTo>
                    <a:pt x="156115" y="1528763"/>
                    <a:pt x="157353" y="1528953"/>
                    <a:pt x="158496" y="1529334"/>
                  </a:cubicBezTo>
                  <a:cubicBezTo>
                    <a:pt x="163925" y="1530953"/>
                    <a:pt x="167926" y="1536002"/>
                    <a:pt x="167926" y="1541907"/>
                  </a:cubicBezTo>
                  <a:cubicBezTo>
                    <a:pt x="167926" y="1549146"/>
                    <a:pt x="162020" y="1555052"/>
                    <a:pt x="154781" y="1555052"/>
                  </a:cubicBezTo>
                  <a:close/>
                </a:path>
              </a:pathLst>
            </a:custGeom>
            <a:solidFill>
              <a:schemeClr val="accent1"/>
            </a:solidFill>
            <a:ln>
              <a:noFill/>
            </a:ln>
            <a:effectLst>
              <a:outerShdw blurRad="200025" rotWithShape="0" algn="bl" dir="5400000" dist="19050">
                <a:schemeClr val="accent1">
                  <a:alpha val="66666"/>
                </a:scheme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93" name="Google Shape;693;p22"/>
            <p:cNvSpPr/>
            <p:nvPr/>
          </p:nvSpPr>
          <p:spPr>
            <a:xfrm>
              <a:off x="7666005" y="3837621"/>
              <a:ext cx="75628" cy="444531"/>
            </a:xfrm>
            <a:custGeom>
              <a:rect b="b" l="l" r="r" t="t"/>
              <a:pathLst>
                <a:path extrusionOk="0" h="444531" w="75628">
                  <a:moveTo>
                    <a:pt x="58865" y="404146"/>
                  </a:moveTo>
                  <a:lnTo>
                    <a:pt x="58865" y="53816"/>
                  </a:lnTo>
                  <a:lnTo>
                    <a:pt x="30861" y="25813"/>
                  </a:lnTo>
                  <a:cubicBezTo>
                    <a:pt x="32576" y="23241"/>
                    <a:pt x="33528" y="20098"/>
                    <a:pt x="33528" y="16764"/>
                  </a:cubicBezTo>
                  <a:cubicBezTo>
                    <a:pt x="33528" y="7525"/>
                    <a:pt x="26003" y="0"/>
                    <a:pt x="16764" y="0"/>
                  </a:cubicBezTo>
                  <a:cubicBezTo>
                    <a:pt x="7525" y="0"/>
                    <a:pt x="0" y="7525"/>
                    <a:pt x="0" y="16764"/>
                  </a:cubicBezTo>
                  <a:cubicBezTo>
                    <a:pt x="0" y="26003"/>
                    <a:pt x="7525" y="33528"/>
                    <a:pt x="16764" y="33528"/>
                  </a:cubicBezTo>
                  <a:cubicBezTo>
                    <a:pt x="20098" y="33528"/>
                    <a:pt x="23146" y="32480"/>
                    <a:pt x="25813" y="30861"/>
                  </a:cubicBezTo>
                  <a:lnTo>
                    <a:pt x="25813" y="30861"/>
                  </a:lnTo>
                  <a:lnTo>
                    <a:pt x="51721" y="56769"/>
                  </a:lnTo>
                  <a:lnTo>
                    <a:pt x="51721" y="404146"/>
                  </a:lnTo>
                  <a:cubicBezTo>
                    <a:pt x="42196" y="405860"/>
                    <a:pt x="34957" y="414242"/>
                    <a:pt x="34957" y="424148"/>
                  </a:cubicBezTo>
                  <a:cubicBezTo>
                    <a:pt x="34957" y="435388"/>
                    <a:pt x="44101" y="444532"/>
                    <a:pt x="55341" y="444532"/>
                  </a:cubicBezTo>
                  <a:cubicBezTo>
                    <a:pt x="66485" y="444532"/>
                    <a:pt x="75629" y="435388"/>
                    <a:pt x="75629" y="424148"/>
                  </a:cubicBezTo>
                  <a:cubicBezTo>
                    <a:pt x="75629" y="414242"/>
                    <a:pt x="68294" y="405860"/>
                    <a:pt x="58865" y="404146"/>
                  </a:cubicBezTo>
                  <a:close/>
                  <a:moveTo>
                    <a:pt x="55341" y="437388"/>
                  </a:moveTo>
                  <a:cubicBezTo>
                    <a:pt x="48006" y="437388"/>
                    <a:pt x="42101" y="431483"/>
                    <a:pt x="42101" y="424148"/>
                  </a:cubicBezTo>
                  <a:cubicBezTo>
                    <a:pt x="42101" y="418147"/>
                    <a:pt x="46101" y="413099"/>
                    <a:pt x="51721" y="411575"/>
                  </a:cubicBezTo>
                  <a:cubicBezTo>
                    <a:pt x="52864" y="411194"/>
                    <a:pt x="54102" y="411004"/>
                    <a:pt x="55341" y="411004"/>
                  </a:cubicBezTo>
                  <a:cubicBezTo>
                    <a:pt x="56579" y="411004"/>
                    <a:pt x="57722" y="411194"/>
                    <a:pt x="58865" y="411575"/>
                  </a:cubicBezTo>
                  <a:cubicBezTo>
                    <a:pt x="64389" y="413004"/>
                    <a:pt x="68485" y="418147"/>
                    <a:pt x="68485" y="424148"/>
                  </a:cubicBezTo>
                  <a:cubicBezTo>
                    <a:pt x="68485" y="431483"/>
                    <a:pt x="62579" y="437388"/>
                    <a:pt x="55341" y="437388"/>
                  </a:cubicBezTo>
                  <a:close/>
                </a:path>
              </a:pathLst>
            </a:custGeom>
            <a:solidFill>
              <a:schemeClr val="accent1"/>
            </a:solidFill>
            <a:ln>
              <a:noFill/>
            </a:ln>
            <a:effectLst>
              <a:outerShdw blurRad="200025" rotWithShape="0" algn="bl" dir="5400000" dist="19050">
                <a:schemeClr val="accent1">
                  <a:alpha val="66666"/>
                </a:scheme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94" name="Google Shape;694;p22"/>
            <p:cNvSpPr/>
            <p:nvPr/>
          </p:nvSpPr>
          <p:spPr>
            <a:xfrm>
              <a:off x="7350442" y="3539870"/>
              <a:ext cx="240982" cy="701039"/>
            </a:xfrm>
            <a:custGeom>
              <a:rect b="b" l="l" r="r" t="t"/>
              <a:pathLst>
                <a:path extrusionOk="0" h="701039" w="240982">
                  <a:moveTo>
                    <a:pt x="227838" y="667893"/>
                  </a:moveTo>
                  <a:lnTo>
                    <a:pt x="227838" y="410146"/>
                  </a:lnTo>
                  <a:lnTo>
                    <a:pt x="160210" y="342519"/>
                  </a:lnTo>
                  <a:lnTo>
                    <a:pt x="160210" y="214503"/>
                  </a:lnTo>
                  <a:cubicBezTo>
                    <a:pt x="169545" y="212693"/>
                    <a:pt x="176689" y="204407"/>
                    <a:pt x="176689" y="194596"/>
                  </a:cubicBezTo>
                  <a:cubicBezTo>
                    <a:pt x="176689" y="183356"/>
                    <a:pt x="167545" y="174308"/>
                    <a:pt x="156400" y="174308"/>
                  </a:cubicBezTo>
                  <a:cubicBezTo>
                    <a:pt x="145161" y="174308"/>
                    <a:pt x="136017" y="183356"/>
                    <a:pt x="136017" y="194596"/>
                  </a:cubicBezTo>
                  <a:cubicBezTo>
                    <a:pt x="136017" y="204597"/>
                    <a:pt x="143446" y="212979"/>
                    <a:pt x="153067" y="214598"/>
                  </a:cubicBezTo>
                  <a:lnTo>
                    <a:pt x="153067" y="345472"/>
                  </a:lnTo>
                  <a:lnTo>
                    <a:pt x="220694" y="413099"/>
                  </a:lnTo>
                  <a:lnTo>
                    <a:pt x="220694" y="493681"/>
                  </a:lnTo>
                  <a:lnTo>
                    <a:pt x="103441" y="376428"/>
                  </a:lnTo>
                  <a:lnTo>
                    <a:pt x="103441" y="216122"/>
                  </a:lnTo>
                  <a:lnTo>
                    <a:pt x="23813" y="136493"/>
                  </a:lnTo>
                  <a:lnTo>
                    <a:pt x="23813" y="40291"/>
                  </a:lnTo>
                  <a:cubicBezTo>
                    <a:pt x="33242" y="38576"/>
                    <a:pt x="40576" y="30290"/>
                    <a:pt x="40576" y="20288"/>
                  </a:cubicBezTo>
                  <a:cubicBezTo>
                    <a:pt x="40576" y="9144"/>
                    <a:pt x="31432" y="0"/>
                    <a:pt x="20288" y="0"/>
                  </a:cubicBezTo>
                  <a:cubicBezTo>
                    <a:pt x="9049" y="0"/>
                    <a:pt x="0" y="9144"/>
                    <a:pt x="0" y="20288"/>
                  </a:cubicBezTo>
                  <a:cubicBezTo>
                    <a:pt x="0" y="30290"/>
                    <a:pt x="7144" y="38576"/>
                    <a:pt x="16669" y="40291"/>
                  </a:cubicBezTo>
                  <a:lnTo>
                    <a:pt x="16669" y="139446"/>
                  </a:lnTo>
                  <a:lnTo>
                    <a:pt x="96298" y="219075"/>
                  </a:lnTo>
                  <a:lnTo>
                    <a:pt x="96298" y="379381"/>
                  </a:lnTo>
                  <a:lnTo>
                    <a:pt x="220694" y="503777"/>
                  </a:lnTo>
                  <a:lnTo>
                    <a:pt x="220694" y="667893"/>
                  </a:lnTo>
                  <a:cubicBezTo>
                    <a:pt x="213169" y="669512"/>
                    <a:pt x="207454" y="676180"/>
                    <a:pt x="207454" y="684276"/>
                  </a:cubicBezTo>
                  <a:cubicBezTo>
                    <a:pt x="207454" y="693515"/>
                    <a:pt x="214979" y="701040"/>
                    <a:pt x="224218" y="701040"/>
                  </a:cubicBezTo>
                  <a:cubicBezTo>
                    <a:pt x="233458" y="701040"/>
                    <a:pt x="240982" y="693515"/>
                    <a:pt x="240982" y="684276"/>
                  </a:cubicBezTo>
                  <a:cubicBezTo>
                    <a:pt x="240887" y="676275"/>
                    <a:pt x="235267" y="669608"/>
                    <a:pt x="227838" y="667893"/>
                  </a:cubicBezTo>
                  <a:close/>
                  <a:moveTo>
                    <a:pt x="143161" y="194596"/>
                  </a:moveTo>
                  <a:cubicBezTo>
                    <a:pt x="143161" y="187357"/>
                    <a:pt x="149066" y="181451"/>
                    <a:pt x="156400" y="181451"/>
                  </a:cubicBezTo>
                  <a:cubicBezTo>
                    <a:pt x="163639" y="181451"/>
                    <a:pt x="169545" y="187357"/>
                    <a:pt x="169545" y="194596"/>
                  </a:cubicBezTo>
                  <a:cubicBezTo>
                    <a:pt x="169545" y="200501"/>
                    <a:pt x="165640" y="205550"/>
                    <a:pt x="160210" y="207074"/>
                  </a:cubicBezTo>
                  <a:cubicBezTo>
                    <a:pt x="158972" y="207550"/>
                    <a:pt x="157734" y="207740"/>
                    <a:pt x="156400" y="207740"/>
                  </a:cubicBezTo>
                  <a:cubicBezTo>
                    <a:pt x="155257" y="207740"/>
                    <a:pt x="154114" y="207550"/>
                    <a:pt x="153067" y="207264"/>
                  </a:cubicBezTo>
                  <a:cubicBezTo>
                    <a:pt x="147352" y="205835"/>
                    <a:pt x="143161" y="200692"/>
                    <a:pt x="143161" y="194596"/>
                  </a:cubicBezTo>
                  <a:close/>
                  <a:moveTo>
                    <a:pt x="7144" y="20288"/>
                  </a:moveTo>
                  <a:cubicBezTo>
                    <a:pt x="7144" y="13049"/>
                    <a:pt x="13049" y="7144"/>
                    <a:pt x="20288" y="7144"/>
                  </a:cubicBezTo>
                  <a:cubicBezTo>
                    <a:pt x="27527" y="7144"/>
                    <a:pt x="33433" y="13049"/>
                    <a:pt x="33433" y="20288"/>
                  </a:cubicBezTo>
                  <a:cubicBezTo>
                    <a:pt x="33433" y="26289"/>
                    <a:pt x="29337" y="31433"/>
                    <a:pt x="23813" y="32861"/>
                  </a:cubicBezTo>
                  <a:cubicBezTo>
                    <a:pt x="22669" y="33242"/>
                    <a:pt x="21526" y="33433"/>
                    <a:pt x="20288" y="33433"/>
                  </a:cubicBezTo>
                  <a:cubicBezTo>
                    <a:pt x="19050" y="33433"/>
                    <a:pt x="17812" y="33242"/>
                    <a:pt x="16669" y="32861"/>
                  </a:cubicBezTo>
                  <a:cubicBezTo>
                    <a:pt x="11144" y="31337"/>
                    <a:pt x="7144" y="26289"/>
                    <a:pt x="7144" y="20288"/>
                  </a:cubicBezTo>
                  <a:close/>
                </a:path>
              </a:pathLst>
            </a:custGeom>
            <a:solidFill>
              <a:schemeClr val="accent1"/>
            </a:solidFill>
            <a:ln>
              <a:noFill/>
            </a:ln>
            <a:effectLst>
              <a:outerShdw blurRad="200025" rotWithShape="0" algn="bl" dir="5400000" dist="19050">
                <a:schemeClr val="accent1">
                  <a:alpha val="66666"/>
                </a:scheme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95" name="Google Shape;695;p22"/>
            <p:cNvSpPr/>
            <p:nvPr/>
          </p:nvSpPr>
          <p:spPr>
            <a:xfrm>
              <a:off x="7557897" y="2823590"/>
              <a:ext cx="322706" cy="857440"/>
            </a:xfrm>
            <a:custGeom>
              <a:rect b="b" l="l" r="r" t="t"/>
              <a:pathLst>
                <a:path extrusionOk="0" h="857440" w="322706">
                  <a:moveTo>
                    <a:pt x="20098" y="824293"/>
                  </a:moveTo>
                  <a:lnTo>
                    <a:pt x="20098" y="561213"/>
                  </a:lnTo>
                  <a:lnTo>
                    <a:pt x="309563" y="271748"/>
                  </a:lnTo>
                  <a:lnTo>
                    <a:pt x="309563" y="33147"/>
                  </a:lnTo>
                  <a:cubicBezTo>
                    <a:pt x="317087" y="31528"/>
                    <a:pt x="322707" y="24860"/>
                    <a:pt x="322707" y="16764"/>
                  </a:cubicBezTo>
                  <a:cubicBezTo>
                    <a:pt x="322707" y="7525"/>
                    <a:pt x="315182" y="0"/>
                    <a:pt x="305943" y="0"/>
                  </a:cubicBezTo>
                  <a:cubicBezTo>
                    <a:pt x="296704" y="0"/>
                    <a:pt x="289179" y="7525"/>
                    <a:pt x="289179" y="16764"/>
                  </a:cubicBezTo>
                  <a:cubicBezTo>
                    <a:pt x="289179" y="24765"/>
                    <a:pt x="294799" y="31432"/>
                    <a:pt x="302323" y="33147"/>
                  </a:cubicBezTo>
                  <a:lnTo>
                    <a:pt x="302323" y="268796"/>
                  </a:lnTo>
                  <a:lnTo>
                    <a:pt x="12859" y="558260"/>
                  </a:lnTo>
                  <a:lnTo>
                    <a:pt x="12859" y="824389"/>
                  </a:lnTo>
                  <a:cubicBezTo>
                    <a:pt x="5524" y="826103"/>
                    <a:pt x="0" y="832771"/>
                    <a:pt x="0" y="840676"/>
                  </a:cubicBezTo>
                  <a:cubicBezTo>
                    <a:pt x="0" y="849916"/>
                    <a:pt x="7525" y="857441"/>
                    <a:pt x="16764" y="857441"/>
                  </a:cubicBezTo>
                  <a:cubicBezTo>
                    <a:pt x="26003" y="857441"/>
                    <a:pt x="33528" y="849916"/>
                    <a:pt x="33528" y="840676"/>
                  </a:cubicBezTo>
                  <a:cubicBezTo>
                    <a:pt x="33528" y="832580"/>
                    <a:pt x="27718" y="825818"/>
                    <a:pt x="20098" y="824293"/>
                  </a:cubicBezTo>
                  <a:close/>
                </a:path>
              </a:pathLst>
            </a:custGeom>
            <a:solidFill>
              <a:schemeClr val="accent1"/>
            </a:solidFill>
            <a:ln>
              <a:noFill/>
            </a:ln>
            <a:effectLst>
              <a:outerShdw blurRad="200025" rotWithShape="0" algn="bl" dir="5400000" dist="19050">
                <a:schemeClr val="accent1">
                  <a:alpha val="66666"/>
                </a:scheme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696" name="Google Shape;696;p22"/>
          <p:cNvSpPr/>
          <p:nvPr/>
        </p:nvSpPr>
        <p:spPr>
          <a:xfrm>
            <a:off x="713225" y="2895600"/>
            <a:ext cx="4887600" cy="1713000"/>
          </a:xfrm>
          <a:prstGeom prst="roundRect">
            <a:avLst>
              <a:gd fmla="val 11903" name="adj"/>
            </a:avLst>
          </a:prstGeom>
          <a:solidFill>
            <a:schemeClr val="accent4"/>
          </a:solidFill>
          <a:ln cap="flat" cmpd="sng" w="19050">
            <a:solidFill>
              <a:srgbClr val="3FF5E1"/>
            </a:solidFill>
            <a:prstDash val="solid"/>
            <a:round/>
            <a:headEnd len="sm" w="sm" type="none"/>
            <a:tailEnd len="sm" w="sm" type="none"/>
          </a:ln>
          <a:effectLst>
            <a:outerShdw blurRad="142875" rotWithShape="0" algn="bl" dir="5400000" dist="19050">
              <a:srgbClr val="98FAFC">
                <a:alpha val="8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7" name="Google Shape;697;p22"/>
          <p:cNvSpPr txBox="1"/>
          <p:nvPr>
            <p:ph type="title"/>
          </p:nvPr>
        </p:nvSpPr>
        <p:spPr>
          <a:xfrm>
            <a:off x="1260875" y="3226350"/>
            <a:ext cx="3792300" cy="10515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3400"/>
              <a:buNone/>
            </a:pPr>
            <a:r>
              <a:rPr lang="en" sz="2800"/>
              <a:t>Micro Expression Recognition and analysis</a:t>
            </a:r>
            <a:endParaRPr sz="2800">
              <a:solidFill>
                <a:schemeClr val="accent1"/>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1" name="Shape 701"/>
        <p:cNvGrpSpPr/>
        <p:nvPr/>
      </p:nvGrpSpPr>
      <p:grpSpPr>
        <a:xfrm>
          <a:off x="0" y="0"/>
          <a:ext cx="0" cy="0"/>
          <a:chOff x="0" y="0"/>
          <a:chExt cx="0" cy="0"/>
        </a:xfrm>
      </p:grpSpPr>
      <p:sp>
        <p:nvSpPr>
          <p:cNvPr id="702" name="Google Shape;702;p23"/>
          <p:cNvSpPr txBox="1"/>
          <p:nvPr>
            <p:ph type="title"/>
          </p:nvPr>
        </p:nvSpPr>
        <p:spPr>
          <a:xfrm>
            <a:off x="648725" y="331850"/>
            <a:ext cx="4592700" cy="5904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3400"/>
              <a:buNone/>
            </a:pPr>
            <a:r>
              <a:rPr lang="en"/>
              <a:t>Previous works</a:t>
            </a:r>
            <a:endParaRPr/>
          </a:p>
        </p:txBody>
      </p:sp>
      <p:pic>
        <p:nvPicPr>
          <p:cNvPr id="703" name="Google Shape;703;p23"/>
          <p:cNvPicPr preferRelativeResize="0"/>
          <p:nvPr/>
        </p:nvPicPr>
        <p:blipFill rotWithShape="1">
          <a:blip r:embed="rId3">
            <a:alphaModFix/>
          </a:blip>
          <a:srcRect b="0" l="0" r="0" t="0"/>
          <a:stretch/>
        </p:blipFill>
        <p:spPr>
          <a:xfrm>
            <a:off x="1043375" y="1164100"/>
            <a:ext cx="6921825" cy="35901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7" name="Shape 707"/>
        <p:cNvGrpSpPr/>
        <p:nvPr/>
      </p:nvGrpSpPr>
      <p:grpSpPr>
        <a:xfrm>
          <a:off x="0" y="0"/>
          <a:ext cx="0" cy="0"/>
          <a:chOff x="0" y="0"/>
          <a:chExt cx="0" cy="0"/>
        </a:xfrm>
      </p:grpSpPr>
      <p:sp>
        <p:nvSpPr>
          <p:cNvPr id="708" name="Google Shape;708;p24"/>
          <p:cNvSpPr txBox="1"/>
          <p:nvPr>
            <p:ph type="title"/>
          </p:nvPr>
        </p:nvSpPr>
        <p:spPr>
          <a:xfrm>
            <a:off x="648725" y="331850"/>
            <a:ext cx="4592700" cy="5904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3400"/>
              <a:buNone/>
            </a:pPr>
            <a:r>
              <a:rPr lang="en"/>
              <a:t>MER overview paper</a:t>
            </a:r>
            <a:endParaRPr/>
          </a:p>
        </p:txBody>
      </p:sp>
      <p:sp>
        <p:nvSpPr>
          <p:cNvPr id="709" name="Google Shape;709;p24"/>
          <p:cNvSpPr txBox="1"/>
          <p:nvPr>
            <p:ph idx="4294967295" type="body"/>
          </p:nvPr>
        </p:nvSpPr>
        <p:spPr>
          <a:xfrm>
            <a:off x="801525" y="1430125"/>
            <a:ext cx="7273200" cy="2325600"/>
          </a:xfrm>
          <a:prstGeom prst="rect">
            <a:avLst/>
          </a:prstGeom>
          <a:noFill/>
          <a:ln>
            <a:noFill/>
          </a:ln>
        </p:spPr>
        <p:txBody>
          <a:bodyPr anchorCtr="0" anchor="ctr" bIns="0" lIns="0" spcFirstLastPara="1" rIns="0" wrap="square" tIns="0">
            <a:noAutofit/>
          </a:bodyPr>
          <a:lstStyle/>
          <a:p>
            <a:pPr indent="-323850" lvl="0" marL="457200" marR="0" rtl="0" algn="l">
              <a:lnSpc>
                <a:spcPct val="100000"/>
              </a:lnSpc>
              <a:spcBef>
                <a:spcPts val="0"/>
              </a:spcBef>
              <a:spcAft>
                <a:spcPts val="0"/>
              </a:spcAft>
              <a:buClr>
                <a:schemeClr val="accent1"/>
              </a:buClr>
              <a:buSzPts val="1500"/>
              <a:buFont typeface="DM Sans"/>
              <a:buChar char="●"/>
            </a:pPr>
            <a:r>
              <a:rPr b="0" i="0" lang="en" sz="1500" u="none" cap="none" strike="noStrike">
                <a:solidFill>
                  <a:schemeClr val="accent1"/>
                </a:solidFill>
                <a:latin typeface="DM Sans"/>
                <a:ea typeface="DM Sans"/>
                <a:cs typeface="DM Sans"/>
                <a:sym typeface="DM Sans"/>
              </a:rPr>
              <a:t>Y. Li, J. Wei, Y. Liu, J. Kauttonen and G. Zhao, "Deep Learning for Micro-Expression Recognition: A Survey," in IEEE Transactions on Affective Computing, vol. 13, no. 4, pp. 2028-2046, 1 Oct.-Dec. 2022, doi: </a:t>
            </a:r>
            <a:r>
              <a:rPr b="0" i="0" lang="en" sz="1500" u="sng" cap="none" strike="noStrike">
                <a:solidFill>
                  <a:schemeClr val="hlink"/>
                </a:solidFill>
                <a:latin typeface="DM Sans"/>
                <a:ea typeface="DM Sans"/>
                <a:cs typeface="DM Sans"/>
                <a:sym typeface="DM Sans"/>
                <a:hlinkClick r:id="rId3"/>
              </a:rPr>
              <a:t>10.1109/TAFFC.2022.3205170</a:t>
            </a:r>
            <a:r>
              <a:rPr b="0" i="0" lang="en" sz="1500" u="none" cap="none" strike="noStrike">
                <a:solidFill>
                  <a:schemeClr val="accent1"/>
                </a:solidFill>
                <a:latin typeface="DM Sans"/>
                <a:ea typeface="DM Sans"/>
                <a:cs typeface="DM Sans"/>
                <a:sym typeface="DM Sans"/>
              </a:rPr>
              <a:t>.</a:t>
            </a:r>
            <a:endParaRPr b="0" i="0" sz="1500" u="none" cap="none" strike="noStrike">
              <a:solidFill>
                <a:schemeClr val="accent1"/>
              </a:solidFill>
              <a:latin typeface="DM Sans"/>
              <a:ea typeface="DM Sans"/>
              <a:cs typeface="DM Sans"/>
              <a:sym typeface="DM Sans"/>
            </a:endParaRPr>
          </a:p>
          <a:p>
            <a:pPr indent="-323850" lvl="0" marL="457200" marR="0" rtl="0" algn="l">
              <a:lnSpc>
                <a:spcPct val="100000"/>
              </a:lnSpc>
              <a:spcBef>
                <a:spcPts val="1000"/>
              </a:spcBef>
              <a:spcAft>
                <a:spcPts val="0"/>
              </a:spcAft>
              <a:buClr>
                <a:schemeClr val="accent1"/>
              </a:buClr>
              <a:buSzPts val="1500"/>
              <a:buFont typeface="DM Sans"/>
              <a:buChar char="●"/>
            </a:pPr>
            <a:r>
              <a:rPr b="0" i="0" lang="en" sz="1500" u="none" cap="none" strike="noStrike">
                <a:solidFill>
                  <a:schemeClr val="accent1"/>
                </a:solidFill>
                <a:latin typeface="DM Sans"/>
                <a:ea typeface="DM Sans"/>
                <a:cs typeface="DM Sans"/>
                <a:sym typeface="DM Sans"/>
              </a:rPr>
              <a:t>X. Ben et al., "Video-Based Facial Micro-Expression Analysis: A Survey of Datasets, Features and Algorithms," in IEEE Transactions on Pattern Analysis and Machine Intelligence, vol. 44, no. 9, pp. 5826-5846, 1 Sept. 2022, doi: </a:t>
            </a:r>
            <a:r>
              <a:rPr b="0" i="0" lang="en" sz="1500" u="sng" cap="none" strike="noStrike">
                <a:solidFill>
                  <a:schemeClr val="hlink"/>
                </a:solidFill>
                <a:latin typeface="DM Sans"/>
                <a:ea typeface="DM Sans"/>
                <a:cs typeface="DM Sans"/>
                <a:sym typeface="DM Sans"/>
                <a:hlinkClick r:id="rId4"/>
              </a:rPr>
              <a:t>10.1109/TPAMI.2021.3067464</a:t>
            </a:r>
            <a:r>
              <a:rPr b="0" i="0" lang="en" sz="1500" u="none" cap="none" strike="noStrike">
                <a:solidFill>
                  <a:schemeClr val="accent1"/>
                </a:solidFill>
                <a:latin typeface="DM Sans"/>
                <a:ea typeface="DM Sans"/>
                <a:cs typeface="DM Sans"/>
                <a:sym typeface="DM Sans"/>
              </a:rPr>
              <a:t>.</a:t>
            </a:r>
            <a:endParaRPr b="0" i="0" sz="1500" u="none" cap="none" strike="noStrike">
              <a:solidFill>
                <a:schemeClr val="accent1"/>
              </a:solidFill>
              <a:latin typeface="DM Sans"/>
              <a:ea typeface="DM Sans"/>
              <a:cs typeface="DM Sans"/>
              <a:sym typeface="DM Sans"/>
            </a:endParaRPr>
          </a:p>
          <a:p>
            <a:pPr indent="0" lvl="0" marL="0" marR="0" rtl="0" algn="l">
              <a:lnSpc>
                <a:spcPct val="100000"/>
              </a:lnSpc>
              <a:spcBef>
                <a:spcPts val="1000"/>
              </a:spcBef>
              <a:spcAft>
                <a:spcPts val="1000"/>
              </a:spcAft>
              <a:buClr>
                <a:schemeClr val="dk1"/>
              </a:buClr>
              <a:buSzPts val="1400"/>
              <a:buFont typeface="DM Sans"/>
              <a:buNone/>
            </a:pPr>
            <a:r>
              <a:t/>
            </a:r>
            <a:endParaRPr b="0" i="0" sz="1400" u="none" cap="none" strike="noStrike">
              <a:solidFill>
                <a:schemeClr val="accent1"/>
              </a:solidFill>
              <a:latin typeface="DM Sans"/>
              <a:ea typeface="DM Sans"/>
              <a:cs typeface="DM Sans"/>
              <a:sym typeface="DM San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3"/>
          <p:cNvSpPr txBox="1"/>
          <p:nvPr>
            <p:ph type="title"/>
          </p:nvPr>
        </p:nvSpPr>
        <p:spPr>
          <a:xfrm>
            <a:off x="1773100" y="1957475"/>
            <a:ext cx="3007500" cy="365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200"/>
              <a:buNone/>
            </a:pPr>
            <a:r>
              <a:rPr lang="en"/>
              <a:t>RESEARCH BRIEFING &amp; LITERATURE REVIEW</a:t>
            </a:r>
            <a:endParaRPr/>
          </a:p>
        </p:txBody>
      </p:sp>
      <p:sp>
        <p:nvSpPr>
          <p:cNvPr id="245" name="Google Shape;245;p3"/>
          <p:cNvSpPr txBox="1"/>
          <p:nvPr>
            <p:ph idx="2" type="title"/>
          </p:nvPr>
        </p:nvSpPr>
        <p:spPr>
          <a:xfrm>
            <a:off x="695771" y="1749900"/>
            <a:ext cx="867300" cy="804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000"/>
              <a:buNone/>
            </a:pPr>
            <a:r>
              <a:rPr lang="en"/>
              <a:t>01</a:t>
            </a:r>
            <a:endParaRPr/>
          </a:p>
        </p:txBody>
      </p:sp>
      <p:sp>
        <p:nvSpPr>
          <p:cNvPr id="246" name="Google Shape;246;p3"/>
          <p:cNvSpPr txBox="1"/>
          <p:nvPr>
            <p:ph idx="3" type="title"/>
          </p:nvPr>
        </p:nvSpPr>
        <p:spPr>
          <a:xfrm>
            <a:off x="6111852" y="1958950"/>
            <a:ext cx="2763900" cy="365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200"/>
              <a:buNone/>
            </a:pPr>
            <a:r>
              <a:rPr lang="en"/>
              <a:t>Methodology</a:t>
            </a:r>
            <a:endParaRPr/>
          </a:p>
        </p:txBody>
      </p:sp>
      <p:sp>
        <p:nvSpPr>
          <p:cNvPr id="247" name="Google Shape;247;p3"/>
          <p:cNvSpPr txBox="1"/>
          <p:nvPr>
            <p:ph idx="4" type="title"/>
          </p:nvPr>
        </p:nvSpPr>
        <p:spPr>
          <a:xfrm>
            <a:off x="4961874" y="1749900"/>
            <a:ext cx="867300" cy="804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000"/>
              <a:buNone/>
            </a:pPr>
            <a:r>
              <a:rPr lang="en"/>
              <a:t>02</a:t>
            </a:r>
            <a:endParaRPr/>
          </a:p>
        </p:txBody>
      </p:sp>
      <p:sp>
        <p:nvSpPr>
          <p:cNvPr id="248" name="Google Shape;248;p3"/>
          <p:cNvSpPr txBox="1"/>
          <p:nvPr>
            <p:ph idx="6" type="title"/>
          </p:nvPr>
        </p:nvSpPr>
        <p:spPr>
          <a:xfrm>
            <a:off x="1776838" y="3647668"/>
            <a:ext cx="2336400" cy="365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200"/>
              <a:buNone/>
            </a:pPr>
            <a:r>
              <a:rPr lang="en"/>
              <a:t>DEVELOPMENT</a:t>
            </a:r>
            <a:endParaRPr/>
          </a:p>
        </p:txBody>
      </p:sp>
      <p:sp>
        <p:nvSpPr>
          <p:cNvPr id="249" name="Google Shape;249;p3"/>
          <p:cNvSpPr txBox="1"/>
          <p:nvPr>
            <p:ph idx="7" type="title"/>
          </p:nvPr>
        </p:nvSpPr>
        <p:spPr>
          <a:xfrm>
            <a:off x="695771" y="3448775"/>
            <a:ext cx="867300" cy="804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000"/>
              <a:buNone/>
            </a:pPr>
            <a:r>
              <a:rPr lang="en"/>
              <a:t>03</a:t>
            </a:r>
            <a:endParaRPr/>
          </a:p>
        </p:txBody>
      </p:sp>
      <p:sp>
        <p:nvSpPr>
          <p:cNvPr id="250" name="Google Shape;250;p3"/>
          <p:cNvSpPr txBox="1"/>
          <p:nvPr>
            <p:ph idx="9" type="title"/>
          </p:nvPr>
        </p:nvSpPr>
        <p:spPr>
          <a:xfrm>
            <a:off x="6111838" y="3650589"/>
            <a:ext cx="2336400" cy="361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200"/>
              <a:buNone/>
            </a:pPr>
            <a:r>
              <a:rPr lang="en"/>
              <a:t>FUTURE WORK </a:t>
            </a:r>
            <a:endParaRPr/>
          </a:p>
        </p:txBody>
      </p:sp>
      <p:sp>
        <p:nvSpPr>
          <p:cNvPr id="251" name="Google Shape;251;p3"/>
          <p:cNvSpPr txBox="1"/>
          <p:nvPr>
            <p:ph idx="13" type="title"/>
          </p:nvPr>
        </p:nvSpPr>
        <p:spPr>
          <a:xfrm>
            <a:off x="4961874" y="3453772"/>
            <a:ext cx="867300" cy="804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000"/>
              <a:buNone/>
            </a:pPr>
            <a:r>
              <a:rPr lang="en"/>
              <a:t>04</a:t>
            </a:r>
            <a:endParaRPr/>
          </a:p>
        </p:txBody>
      </p:sp>
      <p:sp>
        <p:nvSpPr>
          <p:cNvPr id="252" name="Google Shape;252;p3"/>
          <p:cNvSpPr txBox="1"/>
          <p:nvPr>
            <p:ph idx="15" type="title"/>
          </p:nvPr>
        </p:nvSpPr>
        <p:spPr>
          <a:xfrm>
            <a:off x="720000" y="539496"/>
            <a:ext cx="7704000" cy="5760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SzPts val="3400"/>
              <a:buNone/>
            </a:pPr>
            <a:r>
              <a:rPr lang="en"/>
              <a:t>TABLE OF </a:t>
            </a:r>
            <a:r>
              <a:rPr lang="en">
                <a:solidFill>
                  <a:schemeClr val="accent1"/>
                </a:solidFill>
              </a:rPr>
              <a:t>CONTENTS</a:t>
            </a:r>
            <a:endParaRPr>
              <a:solidFill>
                <a:schemeClr val="accent1"/>
              </a:solidFill>
            </a:endParaRPr>
          </a:p>
        </p:txBody>
      </p:sp>
      <p:cxnSp>
        <p:nvCxnSpPr>
          <p:cNvPr id="253" name="Google Shape;253;p3"/>
          <p:cNvCxnSpPr/>
          <p:nvPr/>
        </p:nvCxnSpPr>
        <p:spPr>
          <a:xfrm>
            <a:off x="1611488" y="1721200"/>
            <a:ext cx="0" cy="864000"/>
          </a:xfrm>
          <a:prstGeom prst="straightConnector1">
            <a:avLst/>
          </a:prstGeom>
          <a:noFill/>
          <a:ln cap="flat" cmpd="sng" w="19050">
            <a:solidFill>
              <a:schemeClr val="accent1"/>
            </a:solidFill>
            <a:prstDash val="solid"/>
            <a:round/>
            <a:headEnd len="sm" w="sm" type="none"/>
            <a:tailEnd len="sm" w="sm" type="none"/>
          </a:ln>
          <a:effectLst>
            <a:outerShdw blurRad="114300" rotWithShape="0" algn="bl" dir="2640000" dist="19050">
              <a:schemeClr val="accent1">
                <a:alpha val="75686"/>
              </a:schemeClr>
            </a:outerShdw>
          </a:effectLst>
        </p:spPr>
      </p:cxnSp>
      <p:cxnSp>
        <p:nvCxnSpPr>
          <p:cNvPr id="254" name="Google Shape;254;p3"/>
          <p:cNvCxnSpPr/>
          <p:nvPr/>
        </p:nvCxnSpPr>
        <p:spPr>
          <a:xfrm>
            <a:off x="5877638" y="1723337"/>
            <a:ext cx="0" cy="864000"/>
          </a:xfrm>
          <a:prstGeom prst="straightConnector1">
            <a:avLst/>
          </a:prstGeom>
          <a:noFill/>
          <a:ln cap="flat" cmpd="sng" w="19050">
            <a:solidFill>
              <a:schemeClr val="accent1"/>
            </a:solidFill>
            <a:prstDash val="solid"/>
            <a:round/>
            <a:headEnd len="sm" w="sm" type="none"/>
            <a:tailEnd len="sm" w="sm" type="none"/>
          </a:ln>
          <a:effectLst>
            <a:outerShdw blurRad="200025" rotWithShape="0" algn="bl" dir="2640000" dist="19050">
              <a:schemeClr val="accent1">
                <a:alpha val="67843"/>
              </a:schemeClr>
            </a:outerShdw>
          </a:effectLst>
        </p:spPr>
      </p:cxnSp>
      <p:cxnSp>
        <p:nvCxnSpPr>
          <p:cNvPr id="255" name="Google Shape;255;p3"/>
          <p:cNvCxnSpPr/>
          <p:nvPr/>
        </p:nvCxnSpPr>
        <p:spPr>
          <a:xfrm>
            <a:off x="1611488" y="3424121"/>
            <a:ext cx="0" cy="864000"/>
          </a:xfrm>
          <a:prstGeom prst="straightConnector1">
            <a:avLst/>
          </a:prstGeom>
          <a:noFill/>
          <a:ln cap="flat" cmpd="sng" w="19050">
            <a:solidFill>
              <a:schemeClr val="accent1"/>
            </a:solidFill>
            <a:prstDash val="solid"/>
            <a:round/>
            <a:headEnd len="sm" w="sm" type="none"/>
            <a:tailEnd len="sm" w="sm" type="none"/>
          </a:ln>
          <a:effectLst>
            <a:outerShdw blurRad="200025" rotWithShape="0" algn="bl" dir="2640000" dist="19050">
              <a:schemeClr val="accent1">
                <a:alpha val="67843"/>
              </a:schemeClr>
            </a:outerShdw>
          </a:effectLst>
        </p:spPr>
      </p:cxnSp>
      <p:cxnSp>
        <p:nvCxnSpPr>
          <p:cNvPr id="256" name="Google Shape;256;p3"/>
          <p:cNvCxnSpPr/>
          <p:nvPr/>
        </p:nvCxnSpPr>
        <p:spPr>
          <a:xfrm>
            <a:off x="1611488" y="1723337"/>
            <a:ext cx="0" cy="864000"/>
          </a:xfrm>
          <a:prstGeom prst="straightConnector1">
            <a:avLst/>
          </a:prstGeom>
          <a:noFill/>
          <a:ln cap="flat" cmpd="sng" w="19050">
            <a:solidFill>
              <a:schemeClr val="accent1"/>
            </a:solidFill>
            <a:prstDash val="solid"/>
            <a:round/>
            <a:headEnd len="sm" w="sm" type="none"/>
            <a:tailEnd len="sm" w="sm" type="none"/>
          </a:ln>
          <a:effectLst>
            <a:outerShdw blurRad="200025" rotWithShape="0" algn="bl" dir="2640000" dist="19050">
              <a:schemeClr val="accent1">
                <a:alpha val="67843"/>
              </a:schemeClr>
            </a:outerShdw>
          </a:effectLst>
        </p:spPr>
      </p:cxnSp>
      <p:cxnSp>
        <p:nvCxnSpPr>
          <p:cNvPr id="257" name="Google Shape;257;p3"/>
          <p:cNvCxnSpPr/>
          <p:nvPr/>
        </p:nvCxnSpPr>
        <p:spPr>
          <a:xfrm>
            <a:off x="5877638" y="3424121"/>
            <a:ext cx="0" cy="864000"/>
          </a:xfrm>
          <a:prstGeom prst="straightConnector1">
            <a:avLst/>
          </a:prstGeom>
          <a:noFill/>
          <a:ln cap="flat" cmpd="sng" w="19050">
            <a:solidFill>
              <a:schemeClr val="accent1"/>
            </a:solidFill>
            <a:prstDash val="solid"/>
            <a:round/>
            <a:headEnd len="sm" w="sm" type="none"/>
            <a:tailEnd len="sm" w="sm" type="none"/>
          </a:ln>
          <a:effectLst>
            <a:outerShdw blurRad="200025" rotWithShape="0" algn="bl" dir="2640000" dist="19050">
              <a:schemeClr val="accent1">
                <a:alpha val="67843"/>
              </a:schemeClr>
            </a:outerShdw>
          </a:effectLst>
        </p:spPr>
      </p:cxnSp>
      <p:grpSp>
        <p:nvGrpSpPr>
          <p:cNvPr id="258" name="Google Shape;258;p3"/>
          <p:cNvGrpSpPr/>
          <p:nvPr/>
        </p:nvGrpSpPr>
        <p:grpSpPr>
          <a:xfrm flipH="1" rot="-5400000">
            <a:off x="681702" y="-681704"/>
            <a:ext cx="1182802" cy="2546215"/>
            <a:chOff x="7350442" y="2608992"/>
            <a:chExt cx="777239" cy="1673160"/>
          </a:xfrm>
        </p:grpSpPr>
        <p:sp>
          <p:nvSpPr>
            <p:cNvPr id="259" name="Google Shape;259;p3"/>
            <p:cNvSpPr/>
            <p:nvPr/>
          </p:nvSpPr>
          <p:spPr>
            <a:xfrm>
              <a:off x="7486745" y="2608992"/>
              <a:ext cx="300894" cy="898874"/>
            </a:xfrm>
            <a:custGeom>
              <a:rect b="b" l="l" r="r" t="t"/>
              <a:pathLst>
                <a:path extrusionOk="0" h="898874" w="300894">
                  <a:moveTo>
                    <a:pt x="16764" y="858488"/>
                  </a:moveTo>
                  <a:cubicBezTo>
                    <a:pt x="7334" y="860203"/>
                    <a:pt x="0" y="868585"/>
                    <a:pt x="0" y="878491"/>
                  </a:cubicBezTo>
                  <a:cubicBezTo>
                    <a:pt x="0" y="889730"/>
                    <a:pt x="9144" y="898874"/>
                    <a:pt x="20288" y="898874"/>
                  </a:cubicBezTo>
                  <a:cubicBezTo>
                    <a:pt x="31528" y="898874"/>
                    <a:pt x="40672" y="889730"/>
                    <a:pt x="40672" y="878491"/>
                  </a:cubicBezTo>
                  <a:cubicBezTo>
                    <a:pt x="40672" y="868585"/>
                    <a:pt x="33433" y="860203"/>
                    <a:pt x="23908" y="858488"/>
                  </a:cubicBezTo>
                  <a:lnTo>
                    <a:pt x="23908" y="733997"/>
                  </a:lnTo>
                  <a:lnTo>
                    <a:pt x="300895" y="457009"/>
                  </a:lnTo>
                  <a:lnTo>
                    <a:pt x="300895" y="0"/>
                  </a:lnTo>
                  <a:lnTo>
                    <a:pt x="293751" y="0"/>
                  </a:lnTo>
                  <a:lnTo>
                    <a:pt x="293751" y="454057"/>
                  </a:lnTo>
                  <a:lnTo>
                    <a:pt x="16764" y="731044"/>
                  </a:lnTo>
                  <a:lnTo>
                    <a:pt x="16764" y="858488"/>
                  </a:lnTo>
                  <a:close/>
                  <a:moveTo>
                    <a:pt x="33528" y="878491"/>
                  </a:moveTo>
                  <a:cubicBezTo>
                    <a:pt x="33528" y="885825"/>
                    <a:pt x="27622" y="891730"/>
                    <a:pt x="20288" y="891730"/>
                  </a:cubicBezTo>
                  <a:cubicBezTo>
                    <a:pt x="13049" y="891730"/>
                    <a:pt x="7144" y="885825"/>
                    <a:pt x="7144" y="878491"/>
                  </a:cubicBezTo>
                  <a:cubicBezTo>
                    <a:pt x="7144" y="872490"/>
                    <a:pt x="11239" y="867347"/>
                    <a:pt x="16764" y="865918"/>
                  </a:cubicBezTo>
                  <a:cubicBezTo>
                    <a:pt x="17907" y="865537"/>
                    <a:pt x="19050" y="865346"/>
                    <a:pt x="20288" y="865346"/>
                  </a:cubicBezTo>
                  <a:cubicBezTo>
                    <a:pt x="21526" y="865346"/>
                    <a:pt x="22765" y="865537"/>
                    <a:pt x="23908" y="865918"/>
                  </a:cubicBezTo>
                  <a:cubicBezTo>
                    <a:pt x="29527" y="867442"/>
                    <a:pt x="33528" y="872490"/>
                    <a:pt x="33528" y="878491"/>
                  </a:cubicBezTo>
                  <a:close/>
                </a:path>
              </a:pathLst>
            </a:custGeom>
            <a:solidFill>
              <a:schemeClr val="accent1"/>
            </a:solidFill>
            <a:ln>
              <a:noFill/>
            </a:ln>
            <a:effectLst>
              <a:outerShdw blurRad="200025" rotWithShape="0" algn="bl" dir="5400000" dist="19050">
                <a:schemeClr val="accent1">
                  <a:alpha val="66666"/>
                </a:scheme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0" name="Google Shape;260;p3"/>
            <p:cNvSpPr/>
            <p:nvPr/>
          </p:nvSpPr>
          <p:spPr>
            <a:xfrm>
              <a:off x="7430357" y="3185731"/>
              <a:ext cx="149161" cy="440054"/>
            </a:xfrm>
            <a:custGeom>
              <a:rect b="b" l="l" r="r" t="t"/>
              <a:pathLst>
                <a:path extrusionOk="0" h="440054" w="149161">
                  <a:moveTo>
                    <a:pt x="123349" y="30861"/>
                  </a:moveTo>
                  <a:cubicBezTo>
                    <a:pt x="125921" y="32575"/>
                    <a:pt x="129064" y="33528"/>
                    <a:pt x="132397" y="33528"/>
                  </a:cubicBezTo>
                  <a:cubicBezTo>
                    <a:pt x="141637" y="33528"/>
                    <a:pt x="149162" y="26003"/>
                    <a:pt x="149162" y="16764"/>
                  </a:cubicBezTo>
                  <a:cubicBezTo>
                    <a:pt x="149162" y="7525"/>
                    <a:pt x="141637" y="0"/>
                    <a:pt x="132397" y="0"/>
                  </a:cubicBezTo>
                  <a:cubicBezTo>
                    <a:pt x="123158" y="0"/>
                    <a:pt x="115634" y="7525"/>
                    <a:pt x="115634" y="16764"/>
                  </a:cubicBezTo>
                  <a:cubicBezTo>
                    <a:pt x="115634" y="20098"/>
                    <a:pt x="116586" y="23146"/>
                    <a:pt x="118301" y="25813"/>
                  </a:cubicBezTo>
                  <a:lnTo>
                    <a:pt x="16764" y="127349"/>
                  </a:lnTo>
                  <a:lnTo>
                    <a:pt x="16764" y="399669"/>
                  </a:lnTo>
                  <a:cubicBezTo>
                    <a:pt x="7334" y="401384"/>
                    <a:pt x="0" y="409765"/>
                    <a:pt x="0" y="419671"/>
                  </a:cubicBezTo>
                  <a:cubicBezTo>
                    <a:pt x="0" y="430911"/>
                    <a:pt x="9144" y="440055"/>
                    <a:pt x="20288" y="440055"/>
                  </a:cubicBezTo>
                  <a:cubicBezTo>
                    <a:pt x="31528" y="440055"/>
                    <a:pt x="40672" y="430911"/>
                    <a:pt x="40672" y="419671"/>
                  </a:cubicBezTo>
                  <a:cubicBezTo>
                    <a:pt x="40672" y="409765"/>
                    <a:pt x="33433" y="401384"/>
                    <a:pt x="23908" y="399669"/>
                  </a:cubicBezTo>
                  <a:lnTo>
                    <a:pt x="23908" y="130302"/>
                  </a:lnTo>
                  <a:lnTo>
                    <a:pt x="123349" y="30861"/>
                  </a:lnTo>
                  <a:close/>
                  <a:moveTo>
                    <a:pt x="33623" y="419671"/>
                  </a:moveTo>
                  <a:cubicBezTo>
                    <a:pt x="33623" y="427006"/>
                    <a:pt x="27718" y="432911"/>
                    <a:pt x="20384" y="432911"/>
                  </a:cubicBezTo>
                  <a:cubicBezTo>
                    <a:pt x="13145" y="432911"/>
                    <a:pt x="7239" y="427006"/>
                    <a:pt x="7239" y="419671"/>
                  </a:cubicBezTo>
                  <a:cubicBezTo>
                    <a:pt x="7239" y="413671"/>
                    <a:pt x="11335" y="408527"/>
                    <a:pt x="16859" y="407098"/>
                  </a:cubicBezTo>
                  <a:cubicBezTo>
                    <a:pt x="18002" y="406717"/>
                    <a:pt x="19145" y="406527"/>
                    <a:pt x="20384" y="406527"/>
                  </a:cubicBezTo>
                  <a:cubicBezTo>
                    <a:pt x="21622" y="406527"/>
                    <a:pt x="22860" y="406717"/>
                    <a:pt x="24003" y="407098"/>
                  </a:cubicBezTo>
                  <a:cubicBezTo>
                    <a:pt x="29623" y="408622"/>
                    <a:pt x="33623" y="413671"/>
                    <a:pt x="33623" y="419671"/>
                  </a:cubicBezTo>
                  <a:close/>
                </a:path>
              </a:pathLst>
            </a:custGeom>
            <a:solidFill>
              <a:schemeClr val="accent1"/>
            </a:solidFill>
            <a:ln>
              <a:noFill/>
            </a:ln>
            <a:effectLst>
              <a:outerShdw blurRad="200025" rotWithShape="0" algn="bl" dir="5400000" dist="19050">
                <a:schemeClr val="accent1">
                  <a:alpha val="66666"/>
                </a:scheme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1" name="Google Shape;261;p3"/>
            <p:cNvSpPr/>
            <p:nvPr/>
          </p:nvSpPr>
          <p:spPr>
            <a:xfrm>
              <a:off x="7350442" y="2713767"/>
              <a:ext cx="389000" cy="777335"/>
            </a:xfrm>
            <a:custGeom>
              <a:rect b="b" l="l" r="r" t="t"/>
              <a:pathLst>
                <a:path extrusionOk="0" h="777335" w="389000">
                  <a:moveTo>
                    <a:pt x="297466" y="400812"/>
                  </a:moveTo>
                  <a:lnTo>
                    <a:pt x="188976" y="400812"/>
                  </a:lnTo>
                  <a:lnTo>
                    <a:pt x="16669" y="573024"/>
                  </a:lnTo>
                  <a:lnTo>
                    <a:pt x="16669" y="736949"/>
                  </a:lnTo>
                  <a:cubicBezTo>
                    <a:pt x="7144" y="738664"/>
                    <a:pt x="0" y="747046"/>
                    <a:pt x="0" y="757047"/>
                  </a:cubicBezTo>
                  <a:cubicBezTo>
                    <a:pt x="0" y="768191"/>
                    <a:pt x="9049" y="777335"/>
                    <a:pt x="20288" y="777335"/>
                  </a:cubicBezTo>
                  <a:cubicBezTo>
                    <a:pt x="31432" y="777335"/>
                    <a:pt x="40576" y="768191"/>
                    <a:pt x="40576" y="757047"/>
                  </a:cubicBezTo>
                  <a:cubicBezTo>
                    <a:pt x="40576" y="747046"/>
                    <a:pt x="33242" y="738664"/>
                    <a:pt x="23813" y="736949"/>
                  </a:cubicBezTo>
                  <a:lnTo>
                    <a:pt x="23813" y="575977"/>
                  </a:lnTo>
                  <a:lnTo>
                    <a:pt x="191929" y="407956"/>
                  </a:lnTo>
                  <a:lnTo>
                    <a:pt x="300418" y="407956"/>
                  </a:lnTo>
                  <a:lnTo>
                    <a:pt x="372237" y="336042"/>
                  </a:lnTo>
                  <a:lnTo>
                    <a:pt x="372237" y="40291"/>
                  </a:lnTo>
                  <a:cubicBezTo>
                    <a:pt x="381667" y="38576"/>
                    <a:pt x="389001" y="30289"/>
                    <a:pt x="389001" y="20288"/>
                  </a:cubicBezTo>
                  <a:cubicBezTo>
                    <a:pt x="389001" y="9049"/>
                    <a:pt x="379857" y="0"/>
                    <a:pt x="368713" y="0"/>
                  </a:cubicBezTo>
                  <a:cubicBezTo>
                    <a:pt x="357473" y="0"/>
                    <a:pt x="348329" y="9049"/>
                    <a:pt x="348329" y="20288"/>
                  </a:cubicBezTo>
                  <a:cubicBezTo>
                    <a:pt x="348329" y="30289"/>
                    <a:pt x="355568" y="38576"/>
                    <a:pt x="365093" y="40291"/>
                  </a:cubicBezTo>
                  <a:lnTo>
                    <a:pt x="365093" y="333089"/>
                  </a:lnTo>
                  <a:lnTo>
                    <a:pt x="297466" y="400812"/>
                  </a:lnTo>
                  <a:close/>
                  <a:moveTo>
                    <a:pt x="33433" y="757047"/>
                  </a:moveTo>
                  <a:cubicBezTo>
                    <a:pt x="33433" y="764286"/>
                    <a:pt x="27527" y="770192"/>
                    <a:pt x="20288" y="770192"/>
                  </a:cubicBezTo>
                  <a:cubicBezTo>
                    <a:pt x="13049" y="770192"/>
                    <a:pt x="7144" y="764286"/>
                    <a:pt x="7144" y="757047"/>
                  </a:cubicBezTo>
                  <a:cubicBezTo>
                    <a:pt x="7144" y="750951"/>
                    <a:pt x="11144" y="745903"/>
                    <a:pt x="16669" y="744379"/>
                  </a:cubicBezTo>
                  <a:cubicBezTo>
                    <a:pt x="17812" y="743998"/>
                    <a:pt x="19050" y="743807"/>
                    <a:pt x="20288" y="743807"/>
                  </a:cubicBezTo>
                  <a:cubicBezTo>
                    <a:pt x="21526" y="743807"/>
                    <a:pt x="22669" y="743998"/>
                    <a:pt x="23813" y="744379"/>
                  </a:cubicBezTo>
                  <a:cubicBezTo>
                    <a:pt x="29337" y="745808"/>
                    <a:pt x="33433" y="750951"/>
                    <a:pt x="33433" y="757047"/>
                  </a:cubicBezTo>
                  <a:close/>
                  <a:moveTo>
                    <a:pt x="355473" y="20288"/>
                  </a:moveTo>
                  <a:cubicBezTo>
                    <a:pt x="355473" y="13049"/>
                    <a:pt x="361379" y="7144"/>
                    <a:pt x="368713" y="7144"/>
                  </a:cubicBezTo>
                  <a:cubicBezTo>
                    <a:pt x="375952" y="7144"/>
                    <a:pt x="381857" y="13049"/>
                    <a:pt x="381857" y="20288"/>
                  </a:cubicBezTo>
                  <a:cubicBezTo>
                    <a:pt x="381857" y="26289"/>
                    <a:pt x="377761" y="31432"/>
                    <a:pt x="372237" y="32861"/>
                  </a:cubicBezTo>
                  <a:cubicBezTo>
                    <a:pt x="371094" y="33242"/>
                    <a:pt x="369951" y="33433"/>
                    <a:pt x="368713" y="33433"/>
                  </a:cubicBezTo>
                  <a:cubicBezTo>
                    <a:pt x="367474" y="33433"/>
                    <a:pt x="366236" y="33242"/>
                    <a:pt x="365093" y="32861"/>
                  </a:cubicBezTo>
                  <a:cubicBezTo>
                    <a:pt x="359473" y="31337"/>
                    <a:pt x="355473" y="26289"/>
                    <a:pt x="355473" y="20288"/>
                  </a:cubicBezTo>
                  <a:close/>
                </a:path>
              </a:pathLst>
            </a:custGeom>
            <a:solidFill>
              <a:schemeClr val="accent1"/>
            </a:solidFill>
            <a:ln>
              <a:noFill/>
            </a:ln>
            <a:effectLst>
              <a:outerShdw blurRad="200025" rotWithShape="0" algn="bl" dir="5400000" dist="19050">
                <a:schemeClr val="accent1">
                  <a:alpha val="66666"/>
                </a:scheme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2" name="Google Shape;262;p3"/>
            <p:cNvSpPr/>
            <p:nvPr/>
          </p:nvSpPr>
          <p:spPr>
            <a:xfrm>
              <a:off x="7860696" y="2608992"/>
              <a:ext cx="266985" cy="1341405"/>
            </a:xfrm>
            <a:custGeom>
              <a:rect b="b" l="l" r="r" t="t"/>
              <a:pathLst>
                <a:path extrusionOk="0" h="1341405" w="266985">
                  <a:moveTo>
                    <a:pt x="266986" y="744569"/>
                  </a:moveTo>
                  <a:lnTo>
                    <a:pt x="266986" y="0"/>
                  </a:lnTo>
                  <a:lnTo>
                    <a:pt x="259842" y="0"/>
                  </a:lnTo>
                  <a:lnTo>
                    <a:pt x="259842" y="741617"/>
                  </a:lnTo>
                  <a:lnTo>
                    <a:pt x="13145" y="988314"/>
                  </a:lnTo>
                  <a:lnTo>
                    <a:pt x="13145" y="1308259"/>
                  </a:lnTo>
                  <a:cubicBezTo>
                    <a:pt x="5620" y="1309878"/>
                    <a:pt x="0" y="1316546"/>
                    <a:pt x="0" y="1324642"/>
                  </a:cubicBezTo>
                  <a:cubicBezTo>
                    <a:pt x="0" y="1333881"/>
                    <a:pt x="7525" y="1341406"/>
                    <a:pt x="16764" y="1341406"/>
                  </a:cubicBezTo>
                  <a:cubicBezTo>
                    <a:pt x="26003" y="1341406"/>
                    <a:pt x="33528" y="1333881"/>
                    <a:pt x="33528" y="1324642"/>
                  </a:cubicBezTo>
                  <a:cubicBezTo>
                    <a:pt x="33528" y="1316641"/>
                    <a:pt x="27908" y="1309973"/>
                    <a:pt x="20384" y="1308259"/>
                  </a:cubicBezTo>
                  <a:lnTo>
                    <a:pt x="20384" y="991267"/>
                  </a:lnTo>
                  <a:lnTo>
                    <a:pt x="266986" y="744569"/>
                  </a:lnTo>
                  <a:close/>
                </a:path>
              </a:pathLst>
            </a:custGeom>
            <a:solidFill>
              <a:schemeClr val="accent1"/>
            </a:solidFill>
            <a:ln>
              <a:noFill/>
            </a:ln>
            <a:effectLst>
              <a:outerShdw blurRad="200025" rotWithShape="0" algn="bl" dir="5400000" dist="19050">
                <a:schemeClr val="accent1">
                  <a:alpha val="66666"/>
                </a:scheme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3" name="Google Shape;263;p3"/>
            <p:cNvSpPr/>
            <p:nvPr/>
          </p:nvSpPr>
          <p:spPr>
            <a:xfrm>
              <a:off x="7616094" y="2608992"/>
              <a:ext cx="370998" cy="1562195"/>
            </a:xfrm>
            <a:custGeom>
              <a:rect b="b" l="l" r="r" t="t"/>
              <a:pathLst>
                <a:path extrusionOk="0" h="1562195" w="370998">
                  <a:moveTo>
                    <a:pt x="158496" y="1521905"/>
                  </a:moveTo>
                  <a:lnTo>
                    <a:pt x="158496" y="1225868"/>
                  </a:lnTo>
                  <a:lnTo>
                    <a:pt x="95155" y="1162431"/>
                  </a:lnTo>
                  <a:lnTo>
                    <a:pt x="95155" y="939070"/>
                  </a:lnTo>
                  <a:lnTo>
                    <a:pt x="156210" y="878014"/>
                  </a:lnTo>
                  <a:lnTo>
                    <a:pt x="156210" y="839534"/>
                  </a:lnTo>
                  <a:lnTo>
                    <a:pt x="317659" y="678085"/>
                  </a:lnTo>
                  <a:cubicBezTo>
                    <a:pt x="320897" y="680466"/>
                    <a:pt x="324898" y="681800"/>
                    <a:pt x="329184" y="681800"/>
                  </a:cubicBezTo>
                  <a:cubicBezTo>
                    <a:pt x="340423" y="681800"/>
                    <a:pt x="349568" y="672655"/>
                    <a:pt x="349568" y="661511"/>
                  </a:cubicBezTo>
                  <a:cubicBezTo>
                    <a:pt x="349568" y="650272"/>
                    <a:pt x="340423" y="641128"/>
                    <a:pt x="329184" y="641128"/>
                  </a:cubicBezTo>
                  <a:cubicBezTo>
                    <a:pt x="318040" y="641128"/>
                    <a:pt x="308896" y="650272"/>
                    <a:pt x="308896" y="661511"/>
                  </a:cubicBezTo>
                  <a:cubicBezTo>
                    <a:pt x="308896" y="665797"/>
                    <a:pt x="310229" y="669798"/>
                    <a:pt x="312611" y="673037"/>
                  </a:cubicBezTo>
                  <a:lnTo>
                    <a:pt x="267843" y="717804"/>
                  </a:lnTo>
                  <a:lnTo>
                    <a:pt x="267843" y="635413"/>
                  </a:lnTo>
                  <a:lnTo>
                    <a:pt x="370999" y="532257"/>
                  </a:lnTo>
                  <a:lnTo>
                    <a:pt x="370999" y="273844"/>
                  </a:lnTo>
                  <a:lnTo>
                    <a:pt x="319183" y="222028"/>
                  </a:lnTo>
                  <a:lnTo>
                    <a:pt x="319183" y="0"/>
                  </a:lnTo>
                  <a:lnTo>
                    <a:pt x="312039" y="0"/>
                  </a:lnTo>
                  <a:lnTo>
                    <a:pt x="312039" y="503777"/>
                  </a:lnTo>
                  <a:lnTo>
                    <a:pt x="16669" y="799147"/>
                  </a:lnTo>
                  <a:lnTo>
                    <a:pt x="16669" y="1479995"/>
                  </a:lnTo>
                  <a:cubicBezTo>
                    <a:pt x="7144" y="1481709"/>
                    <a:pt x="0" y="1490091"/>
                    <a:pt x="0" y="1500092"/>
                  </a:cubicBezTo>
                  <a:cubicBezTo>
                    <a:pt x="0" y="1511237"/>
                    <a:pt x="9049" y="1520381"/>
                    <a:pt x="20288" y="1520381"/>
                  </a:cubicBezTo>
                  <a:cubicBezTo>
                    <a:pt x="31528" y="1520381"/>
                    <a:pt x="40577" y="1511237"/>
                    <a:pt x="40577" y="1500092"/>
                  </a:cubicBezTo>
                  <a:cubicBezTo>
                    <a:pt x="40577" y="1490091"/>
                    <a:pt x="33338" y="1481709"/>
                    <a:pt x="23813" y="1479995"/>
                  </a:cubicBezTo>
                  <a:lnTo>
                    <a:pt x="23813" y="802100"/>
                  </a:lnTo>
                  <a:lnTo>
                    <a:pt x="319183" y="506730"/>
                  </a:lnTo>
                  <a:lnTo>
                    <a:pt x="319183" y="232124"/>
                  </a:lnTo>
                  <a:lnTo>
                    <a:pt x="363855" y="276796"/>
                  </a:lnTo>
                  <a:lnTo>
                    <a:pt x="363855" y="529304"/>
                  </a:lnTo>
                  <a:lnTo>
                    <a:pt x="260699" y="632460"/>
                  </a:lnTo>
                  <a:lnTo>
                    <a:pt x="260699" y="724948"/>
                  </a:lnTo>
                  <a:lnTo>
                    <a:pt x="260699" y="724948"/>
                  </a:lnTo>
                  <a:lnTo>
                    <a:pt x="149066" y="836485"/>
                  </a:lnTo>
                  <a:lnTo>
                    <a:pt x="149066" y="874967"/>
                  </a:lnTo>
                  <a:lnTo>
                    <a:pt x="95155" y="928973"/>
                  </a:lnTo>
                  <a:lnTo>
                    <a:pt x="95155" y="821341"/>
                  </a:lnTo>
                  <a:lnTo>
                    <a:pt x="178498" y="738092"/>
                  </a:lnTo>
                  <a:cubicBezTo>
                    <a:pt x="181737" y="740473"/>
                    <a:pt x="185738" y="741807"/>
                    <a:pt x="190024" y="741807"/>
                  </a:cubicBezTo>
                  <a:cubicBezTo>
                    <a:pt x="201263" y="741807"/>
                    <a:pt x="210312" y="732663"/>
                    <a:pt x="210312" y="721423"/>
                  </a:cubicBezTo>
                  <a:cubicBezTo>
                    <a:pt x="210312" y="710279"/>
                    <a:pt x="201263" y="701135"/>
                    <a:pt x="190024" y="701135"/>
                  </a:cubicBezTo>
                  <a:cubicBezTo>
                    <a:pt x="178784" y="701135"/>
                    <a:pt x="169736" y="710279"/>
                    <a:pt x="169736" y="721423"/>
                  </a:cubicBezTo>
                  <a:cubicBezTo>
                    <a:pt x="169736" y="725805"/>
                    <a:pt x="171069" y="729805"/>
                    <a:pt x="173355" y="733044"/>
                  </a:cubicBezTo>
                  <a:lnTo>
                    <a:pt x="88011" y="818388"/>
                  </a:lnTo>
                  <a:lnTo>
                    <a:pt x="88011" y="1165384"/>
                  </a:lnTo>
                  <a:lnTo>
                    <a:pt x="151352" y="1228820"/>
                  </a:lnTo>
                  <a:lnTo>
                    <a:pt x="151352" y="1521905"/>
                  </a:lnTo>
                  <a:cubicBezTo>
                    <a:pt x="141732" y="1523524"/>
                    <a:pt x="134493" y="1531906"/>
                    <a:pt x="134493" y="1541907"/>
                  </a:cubicBezTo>
                  <a:cubicBezTo>
                    <a:pt x="134493" y="1553147"/>
                    <a:pt x="143542" y="1562195"/>
                    <a:pt x="154781" y="1562195"/>
                  </a:cubicBezTo>
                  <a:cubicBezTo>
                    <a:pt x="166021" y="1562195"/>
                    <a:pt x="175070" y="1553147"/>
                    <a:pt x="175070" y="1541907"/>
                  </a:cubicBezTo>
                  <a:cubicBezTo>
                    <a:pt x="175070" y="1532001"/>
                    <a:pt x="167926" y="1523714"/>
                    <a:pt x="158496" y="1521905"/>
                  </a:cubicBezTo>
                  <a:close/>
                  <a:moveTo>
                    <a:pt x="316039" y="661511"/>
                  </a:moveTo>
                  <a:cubicBezTo>
                    <a:pt x="316039" y="654177"/>
                    <a:pt x="321945" y="648272"/>
                    <a:pt x="329184" y="648272"/>
                  </a:cubicBezTo>
                  <a:cubicBezTo>
                    <a:pt x="336518" y="648272"/>
                    <a:pt x="342424" y="654177"/>
                    <a:pt x="342424" y="661511"/>
                  </a:cubicBezTo>
                  <a:cubicBezTo>
                    <a:pt x="342424" y="668750"/>
                    <a:pt x="336518" y="674656"/>
                    <a:pt x="329184" y="674656"/>
                  </a:cubicBezTo>
                  <a:cubicBezTo>
                    <a:pt x="326898" y="674656"/>
                    <a:pt x="324707" y="674084"/>
                    <a:pt x="322802" y="672941"/>
                  </a:cubicBezTo>
                  <a:cubicBezTo>
                    <a:pt x="320707" y="671798"/>
                    <a:pt x="318897" y="669988"/>
                    <a:pt x="317754" y="667893"/>
                  </a:cubicBezTo>
                  <a:cubicBezTo>
                    <a:pt x="316611" y="665988"/>
                    <a:pt x="316039" y="663797"/>
                    <a:pt x="316039" y="661511"/>
                  </a:cubicBezTo>
                  <a:close/>
                  <a:moveTo>
                    <a:pt x="33433" y="1500092"/>
                  </a:moveTo>
                  <a:cubicBezTo>
                    <a:pt x="33433" y="1507331"/>
                    <a:pt x="27527" y="1513237"/>
                    <a:pt x="20288" y="1513237"/>
                  </a:cubicBezTo>
                  <a:cubicBezTo>
                    <a:pt x="13049" y="1513237"/>
                    <a:pt x="7144" y="1507331"/>
                    <a:pt x="7144" y="1500092"/>
                  </a:cubicBezTo>
                  <a:cubicBezTo>
                    <a:pt x="7144" y="1493996"/>
                    <a:pt x="11144" y="1488948"/>
                    <a:pt x="16669" y="1487424"/>
                  </a:cubicBezTo>
                  <a:cubicBezTo>
                    <a:pt x="17812" y="1487043"/>
                    <a:pt x="19050" y="1486853"/>
                    <a:pt x="20288" y="1486853"/>
                  </a:cubicBezTo>
                  <a:cubicBezTo>
                    <a:pt x="21527" y="1486853"/>
                    <a:pt x="22670" y="1487043"/>
                    <a:pt x="23813" y="1487424"/>
                  </a:cubicBezTo>
                  <a:cubicBezTo>
                    <a:pt x="29337" y="1488853"/>
                    <a:pt x="33433" y="1493996"/>
                    <a:pt x="33433" y="1500092"/>
                  </a:cubicBezTo>
                  <a:close/>
                  <a:moveTo>
                    <a:pt x="176879" y="721423"/>
                  </a:moveTo>
                  <a:cubicBezTo>
                    <a:pt x="176879" y="714184"/>
                    <a:pt x="182785" y="708279"/>
                    <a:pt x="190024" y="708279"/>
                  </a:cubicBezTo>
                  <a:cubicBezTo>
                    <a:pt x="197263" y="708279"/>
                    <a:pt x="203168" y="714184"/>
                    <a:pt x="203168" y="721423"/>
                  </a:cubicBezTo>
                  <a:cubicBezTo>
                    <a:pt x="203168" y="728758"/>
                    <a:pt x="197263" y="734663"/>
                    <a:pt x="190024" y="734663"/>
                  </a:cubicBezTo>
                  <a:cubicBezTo>
                    <a:pt x="187738" y="734663"/>
                    <a:pt x="185547" y="734092"/>
                    <a:pt x="183642" y="732949"/>
                  </a:cubicBezTo>
                  <a:cubicBezTo>
                    <a:pt x="181546" y="731806"/>
                    <a:pt x="179737" y="730091"/>
                    <a:pt x="178594" y="727901"/>
                  </a:cubicBezTo>
                  <a:cubicBezTo>
                    <a:pt x="177451" y="725996"/>
                    <a:pt x="176879" y="723805"/>
                    <a:pt x="176879" y="721423"/>
                  </a:cubicBezTo>
                  <a:close/>
                  <a:moveTo>
                    <a:pt x="154781" y="1555052"/>
                  </a:moveTo>
                  <a:cubicBezTo>
                    <a:pt x="147542" y="1555052"/>
                    <a:pt x="141637" y="1549146"/>
                    <a:pt x="141637" y="1541907"/>
                  </a:cubicBezTo>
                  <a:cubicBezTo>
                    <a:pt x="141637" y="1535811"/>
                    <a:pt x="145733" y="1530763"/>
                    <a:pt x="151352" y="1529239"/>
                  </a:cubicBezTo>
                  <a:cubicBezTo>
                    <a:pt x="152495" y="1528953"/>
                    <a:pt x="153638" y="1528763"/>
                    <a:pt x="154781" y="1528763"/>
                  </a:cubicBezTo>
                  <a:cubicBezTo>
                    <a:pt x="156115" y="1528763"/>
                    <a:pt x="157353" y="1528953"/>
                    <a:pt x="158496" y="1529334"/>
                  </a:cubicBezTo>
                  <a:cubicBezTo>
                    <a:pt x="163925" y="1530953"/>
                    <a:pt x="167926" y="1536002"/>
                    <a:pt x="167926" y="1541907"/>
                  </a:cubicBezTo>
                  <a:cubicBezTo>
                    <a:pt x="167926" y="1549146"/>
                    <a:pt x="162020" y="1555052"/>
                    <a:pt x="154781" y="1555052"/>
                  </a:cubicBezTo>
                  <a:close/>
                </a:path>
              </a:pathLst>
            </a:custGeom>
            <a:solidFill>
              <a:schemeClr val="accent1"/>
            </a:solidFill>
            <a:ln>
              <a:noFill/>
            </a:ln>
            <a:effectLst>
              <a:outerShdw blurRad="200025" rotWithShape="0" algn="bl" dir="5400000" dist="19050">
                <a:schemeClr val="accent1">
                  <a:alpha val="66666"/>
                </a:scheme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4" name="Google Shape;264;p3"/>
            <p:cNvSpPr/>
            <p:nvPr/>
          </p:nvSpPr>
          <p:spPr>
            <a:xfrm>
              <a:off x="7666005" y="3837621"/>
              <a:ext cx="75628" cy="444531"/>
            </a:xfrm>
            <a:custGeom>
              <a:rect b="b" l="l" r="r" t="t"/>
              <a:pathLst>
                <a:path extrusionOk="0" h="444531" w="75628">
                  <a:moveTo>
                    <a:pt x="58865" y="404146"/>
                  </a:moveTo>
                  <a:lnTo>
                    <a:pt x="58865" y="53816"/>
                  </a:lnTo>
                  <a:lnTo>
                    <a:pt x="30861" y="25813"/>
                  </a:lnTo>
                  <a:cubicBezTo>
                    <a:pt x="32576" y="23241"/>
                    <a:pt x="33528" y="20098"/>
                    <a:pt x="33528" y="16764"/>
                  </a:cubicBezTo>
                  <a:cubicBezTo>
                    <a:pt x="33528" y="7525"/>
                    <a:pt x="26003" y="0"/>
                    <a:pt x="16764" y="0"/>
                  </a:cubicBezTo>
                  <a:cubicBezTo>
                    <a:pt x="7525" y="0"/>
                    <a:pt x="0" y="7525"/>
                    <a:pt x="0" y="16764"/>
                  </a:cubicBezTo>
                  <a:cubicBezTo>
                    <a:pt x="0" y="26003"/>
                    <a:pt x="7525" y="33528"/>
                    <a:pt x="16764" y="33528"/>
                  </a:cubicBezTo>
                  <a:cubicBezTo>
                    <a:pt x="20098" y="33528"/>
                    <a:pt x="23146" y="32480"/>
                    <a:pt x="25813" y="30861"/>
                  </a:cubicBezTo>
                  <a:lnTo>
                    <a:pt x="25813" y="30861"/>
                  </a:lnTo>
                  <a:lnTo>
                    <a:pt x="51721" y="56769"/>
                  </a:lnTo>
                  <a:lnTo>
                    <a:pt x="51721" y="404146"/>
                  </a:lnTo>
                  <a:cubicBezTo>
                    <a:pt x="42196" y="405860"/>
                    <a:pt x="34957" y="414242"/>
                    <a:pt x="34957" y="424148"/>
                  </a:cubicBezTo>
                  <a:cubicBezTo>
                    <a:pt x="34957" y="435388"/>
                    <a:pt x="44101" y="444532"/>
                    <a:pt x="55341" y="444532"/>
                  </a:cubicBezTo>
                  <a:cubicBezTo>
                    <a:pt x="66485" y="444532"/>
                    <a:pt x="75629" y="435388"/>
                    <a:pt x="75629" y="424148"/>
                  </a:cubicBezTo>
                  <a:cubicBezTo>
                    <a:pt x="75629" y="414242"/>
                    <a:pt x="68294" y="405860"/>
                    <a:pt x="58865" y="404146"/>
                  </a:cubicBezTo>
                  <a:close/>
                  <a:moveTo>
                    <a:pt x="55341" y="437388"/>
                  </a:moveTo>
                  <a:cubicBezTo>
                    <a:pt x="48006" y="437388"/>
                    <a:pt x="42101" y="431483"/>
                    <a:pt x="42101" y="424148"/>
                  </a:cubicBezTo>
                  <a:cubicBezTo>
                    <a:pt x="42101" y="418147"/>
                    <a:pt x="46101" y="413099"/>
                    <a:pt x="51721" y="411575"/>
                  </a:cubicBezTo>
                  <a:cubicBezTo>
                    <a:pt x="52864" y="411194"/>
                    <a:pt x="54102" y="411004"/>
                    <a:pt x="55341" y="411004"/>
                  </a:cubicBezTo>
                  <a:cubicBezTo>
                    <a:pt x="56579" y="411004"/>
                    <a:pt x="57722" y="411194"/>
                    <a:pt x="58865" y="411575"/>
                  </a:cubicBezTo>
                  <a:cubicBezTo>
                    <a:pt x="64389" y="413004"/>
                    <a:pt x="68485" y="418147"/>
                    <a:pt x="68485" y="424148"/>
                  </a:cubicBezTo>
                  <a:cubicBezTo>
                    <a:pt x="68485" y="431483"/>
                    <a:pt x="62579" y="437388"/>
                    <a:pt x="55341" y="437388"/>
                  </a:cubicBezTo>
                  <a:close/>
                </a:path>
              </a:pathLst>
            </a:custGeom>
            <a:solidFill>
              <a:schemeClr val="accent1"/>
            </a:solidFill>
            <a:ln>
              <a:noFill/>
            </a:ln>
            <a:effectLst>
              <a:outerShdw blurRad="200025" rotWithShape="0" algn="bl" dir="5400000" dist="19050">
                <a:schemeClr val="accent1">
                  <a:alpha val="66666"/>
                </a:scheme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5" name="Google Shape;265;p3"/>
            <p:cNvSpPr/>
            <p:nvPr/>
          </p:nvSpPr>
          <p:spPr>
            <a:xfrm>
              <a:off x="7350442" y="3539870"/>
              <a:ext cx="240982" cy="701039"/>
            </a:xfrm>
            <a:custGeom>
              <a:rect b="b" l="l" r="r" t="t"/>
              <a:pathLst>
                <a:path extrusionOk="0" h="701039" w="240982">
                  <a:moveTo>
                    <a:pt x="227838" y="667893"/>
                  </a:moveTo>
                  <a:lnTo>
                    <a:pt x="227838" y="410146"/>
                  </a:lnTo>
                  <a:lnTo>
                    <a:pt x="160210" y="342519"/>
                  </a:lnTo>
                  <a:lnTo>
                    <a:pt x="160210" y="214503"/>
                  </a:lnTo>
                  <a:cubicBezTo>
                    <a:pt x="169545" y="212693"/>
                    <a:pt x="176689" y="204407"/>
                    <a:pt x="176689" y="194596"/>
                  </a:cubicBezTo>
                  <a:cubicBezTo>
                    <a:pt x="176689" y="183356"/>
                    <a:pt x="167545" y="174308"/>
                    <a:pt x="156400" y="174308"/>
                  </a:cubicBezTo>
                  <a:cubicBezTo>
                    <a:pt x="145161" y="174308"/>
                    <a:pt x="136017" y="183356"/>
                    <a:pt x="136017" y="194596"/>
                  </a:cubicBezTo>
                  <a:cubicBezTo>
                    <a:pt x="136017" y="204597"/>
                    <a:pt x="143446" y="212979"/>
                    <a:pt x="153067" y="214598"/>
                  </a:cubicBezTo>
                  <a:lnTo>
                    <a:pt x="153067" y="345472"/>
                  </a:lnTo>
                  <a:lnTo>
                    <a:pt x="220694" y="413099"/>
                  </a:lnTo>
                  <a:lnTo>
                    <a:pt x="220694" y="493681"/>
                  </a:lnTo>
                  <a:lnTo>
                    <a:pt x="103441" y="376428"/>
                  </a:lnTo>
                  <a:lnTo>
                    <a:pt x="103441" y="216122"/>
                  </a:lnTo>
                  <a:lnTo>
                    <a:pt x="23813" y="136493"/>
                  </a:lnTo>
                  <a:lnTo>
                    <a:pt x="23813" y="40291"/>
                  </a:lnTo>
                  <a:cubicBezTo>
                    <a:pt x="33242" y="38576"/>
                    <a:pt x="40576" y="30290"/>
                    <a:pt x="40576" y="20288"/>
                  </a:cubicBezTo>
                  <a:cubicBezTo>
                    <a:pt x="40576" y="9144"/>
                    <a:pt x="31432" y="0"/>
                    <a:pt x="20288" y="0"/>
                  </a:cubicBezTo>
                  <a:cubicBezTo>
                    <a:pt x="9049" y="0"/>
                    <a:pt x="0" y="9144"/>
                    <a:pt x="0" y="20288"/>
                  </a:cubicBezTo>
                  <a:cubicBezTo>
                    <a:pt x="0" y="30290"/>
                    <a:pt x="7144" y="38576"/>
                    <a:pt x="16669" y="40291"/>
                  </a:cubicBezTo>
                  <a:lnTo>
                    <a:pt x="16669" y="139446"/>
                  </a:lnTo>
                  <a:lnTo>
                    <a:pt x="96298" y="219075"/>
                  </a:lnTo>
                  <a:lnTo>
                    <a:pt x="96298" y="379381"/>
                  </a:lnTo>
                  <a:lnTo>
                    <a:pt x="220694" y="503777"/>
                  </a:lnTo>
                  <a:lnTo>
                    <a:pt x="220694" y="667893"/>
                  </a:lnTo>
                  <a:cubicBezTo>
                    <a:pt x="213169" y="669512"/>
                    <a:pt x="207454" y="676180"/>
                    <a:pt x="207454" y="684276"/>
                  </a:cubicBezTo>
                  <a:cubicBezTo>
                    <a:pt x="207454" y="693515"/>
                    <a:pt x="214979" y="701040"/>
                    <a:pt x="224218" y="701040"/>
                  </a:cubicBezTo>
                  <a:cubicBezTo>
                    <a:pt x="233458" y="701040"/>
                    <a:pt x="240982" y="693515"/>
                    <a:pt x="240982" y="684276"/>
                  </a:cubicBezTo>
                  <a:cubicBezTo>
                    <a:pt x="240887" y="676275"/>
                    <a:pt x="235267" y="669608"/>
                    <a:pt x="227838" y="667893"/>
                  </a:cubicBezTo>
                  <a:close/>
                  <a:moveTo>
                    <a:pt x="143161" y="194596"/>
                  </a:moveTo>
                  <a:cubicBezTo>
                    <a:pt x="143161" y="187357"/>
                    <a:pt x="149066" y="181451"/>
                    <a:pt x="156400" y="181451"/>
                  </a:cubicBezTo>
                  <a:cubicBezTo>
                    <a:pt x="163639" y="181451"/>
                    <a:pt x="169545" y="187357"/>
                    <a:pt x="169545" y="194596"/>
                  </a:cubicBezTo>
                  <a:cubicBezTo>
                    <a:pt x="169545" y="200501"/>
                    <a:pt x="165640" y="205550"/>
                    <a:pt x="160210" y="207074"/>
                  </a:cubicBezTo>
                  <a:cubicBezTo>
                    <a:pt x="158972" y="207550"/>
                    <a:pt x="157734" y="207740"/>
                    <a:pt x="156400" y="207740"/>
                  </a:cubicBezTo>
                  <a:cubicBezTo>
                    <a:pt x="155257" y="207740"/>
                    <a:pt x="154114" y="207550"/>
                    <a:pt x="153067" y="207264"/>
                  </a:cubicBezTo>
                  <a:cubicBezTo>
                    <a:pt x="147352" y="205835"/>
                    <a:pt x="143161" y="200692"/>
                    <a:pt x="143161" y="194596"/>
                  </a:cubicBezTo>
                  <a:close/>
                  <a:moveTo>
                    <a:pt x="7144" y="20288"/>
                  </a:moveTo>
                  <a:cubicBezTo>
                    <a:pt x="7144" y="13049"/>
                    <a:pt x="13049" y="7144"/>
                    <a:pt x="20288" y="7144"/>
                  </a:cubicBezTo>
                  <a:cubicBezTo>
                    <a:pt x="27527" y="7144"/>
                    <a:pt x="33433" y="13049"/>
                    <a:pt x="33433" y="20288"/>
                  </a:cubicBezTo>
                  <a:cubicBezTo>
                    <a:pt x="33433" y="26289"/>
                    <a:pt x="29337" y="31433"/>
                    <a:pt x="23813" y="32861"/>
                  </a:cubicBezTo>
                  <a:cubicBezTo>
                    <a:pt x="22669" y="33242"/>
                    <a:pt x="21526" y="33433"/>
                    <a:pt x="20288" y="33433"/>
                  </a:cubicBezTo>
                  <a:cubicBezTo>
                    <a:pt x="19050" y="33433"/>
                    <a:pt x="17812" y="33242"/>
                    <a:pt x="16669" y="32861"/>
                  </a:cubicBezTo>
                  <a:cubicBezTo>
                    <a:pt x="11144" y="31337"/>
                    <a:pt x="7144" y="26289"/>
                    <a:pt x="7144" y="20288"/>
                  </a:cubicBezTo>
                  <a:close/>
                </a:path>
              </a:pathLst>
            </a:custGeom>
            <a:solidFill>
              <a:schemeClr val="accent1"/>
            </a:solidFill>
            <a:ln>
              <a:noFill/>
            </a:ln>
            <a:effectLst>
              <a:outerShdw blurRad="200025" rotWithShape="0" algn="bl" dir="5400000" dist="19050">
                <a:schemeClr val="accent1">
                  <a:alpha val="66666"/>
                </a:scheme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6" name="Google Shape;266;p3"/>
            <p:cNvSpPr/>
            <p:nvPr/>
          </p:nvSpPr>
          <p:spPr>
            <a:xfrm>
              <a:off x="7557897" y="2823590"/>
              <a:ext cx="322706" cy="857440"/>
            </a:xfrm>
            <a:custGeom>
              <a:rect b="b" l="l" r="r" t="t"/>
              <a:pathLst>
                <a:path extrusionOk="0" h="857440" w="322706">
                  <a:moveTo>
                    <a:pt x="20098" y="824293"/>
                  </a:moveTo>
                  <a:lnTo>
                    <a:pt x="20098" y="561213"/>
                  </a:lnTo>
                  <a:lnTo>
                    <a:pt x="309563" y="271748"/>
                  </a:lnTo>
                  <a:lnTo>
                    <a:pt x="309563" y="33147"/>
                  </a:lnTo>
                  <a:cubicBezTo>
                    <a:pt x="317087" y="31528"/>
                    <a:pt x="322707" y="24860"/>
                    <a:pt x="322707" y="16764"/>
                  </a:cubicBezTo>
                  <a:cubicBezTo>
                    <a:pt x="322707" y="7525"/>
                    <a:pt x="315182" y="0"/>
                    <a:pt x="305943" y="0"/>
                  </a:cubicBezTo>
                  <a:cubicBezTo>
                    <a:pt x="296704" y="0"/>
                    <a:pt x="289179" y="7525"/>
                    <a:pt x="289179" y="16764"/>
                  </a:cubicBezTo>
                  <a:cubicBezTo>
                    <a:pt x="289179" y="24765"/>
                    <a:pt x="294799" y="31432"/>
                    <a:pt x="302323" y="33147"/>
                  </a:cubicBezTo>
                  <a:lnTo>
                    <a:pt x="302323" y="268796"/>
                  </a:lnTo>
                  <a:lnTo>
                    <a:pt x="12859" y="558260"/>
                  </a:lnTo>
                  <a:lnTo>
                    <a:pt x="12859" y="824389"/>
                  </a:lnTo>
                  <a:cubicBezTo>
                    <a:pt x="5524" y="826103"/>
                    <a:pt x="0" y="832771"/>
                    <a:pt x="0" y="840676"/>
                  </a:cubicBezTo>
                  <a:cubicBezTo>
                    <a:pt x="0" y="849916"/>
                    <a:pt x="7525" y="857441"/>
                    <a:pt x="16764" y="857441"/>
                  </a:cubicBezTo>
                  <a:cubicBezTo>
                    <a:pt x="26003" y="857441"/>
                    <a:pt x="33528" y="849916"/>
                    <a:pt x="33528" y="840676"/>
                  </a:cubicBezTo>
                  <a:cubicBezTo>
                    <a:pt x="33528" y="832580"/>
                    <a:pt x="27718" y="825818"/>
                    <a:pt x="20098" y="824293"/>
                  </a:cubicBezTo>
                  <a:close/>
                </a:path>
              </a:pathLst>
            </a:custGeom>
            <a:solidFill>
              <a:schemeClr val="accent1"/>
            </a:solidFill>
            <a:ln>
              <a:noFill/>
            </a:ln>
            <a:effectLst>
              <a:outerShdw blurRad="200025" rotWithShape="0" algn="bl" dir="5400000" dist="19050">
                <a:schemeClr val="accent1">
                  <a:alpha val="66666"/>
                </a:scheme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267" name="Google Shape;267;p3"/>
          <p:cNvGrpSpPr/>
          <p:nvPr/>
        </p:nvGrpSpPr>
        <p:grpSpPr>
          <a:xfrm rot="5400000">
            <a:off x="7363145" y="-686153"/>
            <a:ext cx="1182802" cy="2555083"/>
            <a:chOff x="7350442" y="2608992"/>
            <a:chExt cx="777239" cy="1673160"/>
          </a:xfrm>
        </p:grpSpPr>
        <p:sp>
          <p:nvSpPr>
            <p:cNvPr id="268" name="Google Shape;268;p3"/>
            <p:cNvSpPr/>
            <p:nvPr/>
          </p:nvSpPr>
          <p:spPr>
            <a:xfrm>
              <a:off x="7486745" y="2608992"/>
              <a:ext cx="300894" cy="898874"/>
            </a:xfrm>
            <a:custGeom>
              <a:rect b="b" l="l" r="r" t="t"/>
              <a:pathLst>
                <a:path extrusionOk="0" h="898874" w="300894">
                  <a:moveTo>
                    <a:pt x="16764" y="858488"/>
                  </a:moveTo>
                  <a:cubicBezTo>
                    <a:pt x="7334" y="860203"/>
                    <a:pt x="0" y="868585"/>
                    <a:pt x="0" y="878491"/>
                  </a:cubicBezTo>
                  <a:cubicBezTo>
                    <a:pt x="0" y="889730"/>
                    <a:pt x="9144" y="898874"/>
                    <a:pt x="20288" y="898874"/>
                  </a:cubicBezTo>
                  <a:cubicBezTo>
                    <a:pt x="31528" y="898874"/>
                    <a:pt x="40672" y="889730"/>
                    <a:pt x="40672" y="878491"/>
                  </a:cubicBezTo>
                  <a:cubicBezTo>
                    <a:pt x="40672" y="868585"/>
                    <a:pt x="33433" y="860203"/>
                    <a:pt x="23908" y="858488"/>
                  </a:cubicBezTo>
                  <a:lnTo>
                    <a:pt x="23908" y="733997"/>
                  </a:lnTo>
                  <a:lnTo>
                    <a:pt x="300895" y="457009"/>
                  </a:lnTo>
                  <a:lnTo>
                    <a:pt x="300895" y="0"/>
                  </a:lnTo>
                  <a:lnTo>
                    <a:pt x="293751" y="0"/>
                  </a:lnTo>
                  <a:lnTo>
                    <a:pt x="293751" y="454057"/>
                  </a:lnTo>
                  <a:lnTo>
                    <a:pt x="16764" y="731044"/>
                  </a:lnTo>
                  <a:lnTo>
                    <a:pt x="16764" y="858488"/>
                  </a:lnTo>
                  <a:close/>
                  <a:moveTo>
                    <a:pt x="33528" y="878491"/>
                  </a:moveTo>
                  <a:cubicBezTo>
                    <a:pt x="33528" y="885825"/>
                    <a:pt x="27622" y="891730"/>
                    <a:pt x="20288" y="891730"/>
                  </a:cubicBezTo>
                  <a:cubicBezTo>
                    <a:pt x="13049" y="891730"/>
                    <a:pt x="7144" y="885825"/>
                    <a:pt x="7144" y="878491"/>
                  </a:cubicBezTo>
                  <a:cubicBezTo>
                    <a:pt x="7144" y="872490"/>
                    <a:pt x="11239" y="867347"/>
                    <a:pt x="16764" y="865918"/>
                  </a:cubicBezTo>
                  <a:cubicBezTo>
                    <a:pt x="17907" y="865537"/>
                    <a:pt x="19050" y="865346"/>
                    <a:pt x="20288" y="865346"/>
                  </a:cubicBezTo>
                  <a:cubicBezTo>
                    <a:pt x="21526" y="865346"/>
                    <a:pt x="22765" y="865537"/>
                    <a:pt x="23908" y="865918"/>
                  </a:cubicBezTo>
                  <a:cubicBezTo>
                    <a:pt x="29527" y="867442"/>
                    <a:pt x="33528" y="872490"/>
                    <a:pt x="33528" y="878491"/>
                  </a:cubicBezTo>
                  <a:close/>
                </a:path>
              </a:pathLst>
            </a:custGeom>
            <a:solidFill>
              <a:schemeClr val="accent1"/>
            </a:solidFill>
            <a:ln>
              <a:noFill/>
            </a:ln>
            <a:effectLst>
              <a:outerShdw blurRad="200025" rotWithShape="0" algn="bl" dir="5400000" dist="19050">
                <a:schemeClr val="accent1">
                  <a:alpha val="66666"/>
                </a:scheme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9" name="Google Shape;269;p3"/>
            <p:cNvSpPr/>
            <p:nvPr/>
          </p:nvSpPr>
          <p:spPr>
            <a:xfrm>
              <a:off x="7430357" y="3185731"/>
              <a:ext cx="149161" cy="440054"/>
            </a:xfrm>
            <a:custGeom>
              <a:rect b="b" l="l" r="r" t="t"/>
              <a:pathLst>
                <a:path extrusionOk="0" h="440054" w="149161">
                  <a:moveTo>
                    <a:pt x="123349" y="30861"/>
                  </a:moveTo>
                  <a:cubicBezTo>
                    <a:pt x="125921" y="32575"/>
                    <a:pt x="129064" y="33528"/>
                    <a:pt x="132397" y="33528"/>
                  </a:cubicBezTo>
                  <a:cubicBezTo>
                    <a:pt x="141637" y="33528"/>
                    <a:pt x="149162" y="26003"/>
                    <a:pt x="149162" y="16764"/>
                  </a:cubicBezTo>
                  <a:cubicBezTo>
                    <a:pt x="149162" y="7525"/>
                    <a:pt x="141637" y="0"/>
                    <a:pt x="132397" y="0"/>
                  </a:cubicBezTo>
                  <a:cubicBezTo>
                    <a:pt x="123158" y="0"/>
                    <a:pt x="115634" y="7525"/>
                    <a:pt x="115634" y="16764"/>
                  </a:cubicBezTo>
                  <a:cubicBezTo>
                    <a:pt x="115634" y="20098"/>
                    <a:pt x="116586" y="23146"/>
                    <a:pt x="118301" y="25813"/>
                  </a:cubicBezTo>
                  <a:lnTo>
                    <a:pt x="16764" y="127349"/>
                  </a:lnTo>
                  <a:lnTo>
                    <a:pt x="16764" y="399669"/>
                  </a:lnTo>
                  <a:cubicBezTo>
                    <a:pt x="7334" y="401384"/>
                    <a:pt x="0" y="409765"/>
                    <a:pt x="0" y="419671"/>
                  </a:cubicBezTo>
                  <a:cubicBezTo>
                    <a:pt x="0" y="430911"/>
                    <a:pt x="9144" y="440055"/>
                    <a:pt x="20288" y="440055"/>
                  </a:cubicBezTo>
                  <a:cubicBezTo>
                    <a:pt x="31528" y="440055"/>
                    <a:pt x="40672" y="430911"/>
                    <a:pt x="40672" y="419671"/>
                  </a:cubicBezTo>
                  <a:cubicBezTo>
                    <a:pt x="40672" y="409765"/>
                    <a:pt x="33433" y="401384"/>
                    <a:pt x="23908" y="399669"/>
                  </a:cubicBezTo>
                  <a:lnTo>
                    <a:pt x="23908" y="130302"/>
                  </a:lnTo>
                  <a:lnTo>
                    <a:pt x="123349" y="30861"/>
                  </a:lnTo>
                  <a:close/>
                  <a:moveTo>
                    <a:pt x="33623" y="419671"/>
                  </a:moveTo>
                  <a:cubicBezTo>
                    <a:pt x="33623" y="427006"/>
                    <a:pt x="27718" y="432911"/>
                    <a:pt x="20384" y="432911"/>
                  </a:cubicBezTo>
                  <a:cubicBezTo>
                    <a:pt x="13145" y="432911"/>
                    <a:pt x="7239" y="427006"/>
                    <a:pt x="7239" y="419671"/>
                  </a:cubicBezTo>
                  <a:cubicBezTo>
                    <a:pt x="7239" y="413671"/>
                    <a:pt x="11335" y="408527"/>
                    <a:pt x="16859" y="407098"/>
                  </a:cubicBezTo>
                  <a:cubicBezTo>
                    <a:pt x="18002" y="406717"/>
                    <a:pt x="19145" y="406527"/>
                    <a:pt x="20384" y="406527"/>
                  </a:cubicBezTo>
                  <a:cubicBezTo>
                    <a:pt x="21622" y="406527"/>
                    <a:pt x="22860" y="406717"/>
                    <a:pt x="24003" y="407098"/>
                  </a:cubicBezTo>
                  <a:cubicBezTo>
                    <a:pt x="29623" y="408622"/>
                    <a:pt x="33623" y="413671"/>
                    <a:pt x="33623" y="419671"/>
                  </a:cubicBezTo>
                  <a:close/>
                </a:path>
              </a:pathLst>
            </a:custGeom>
            <a:solidFill>
              <a:schemeClr val="accent1"/>
            </a:solidFill>
            <a:ln>
              <a:noFill/>
            </a:ln>
            <a:effectLst>
              <a:outerShdw blurRad="200025" rotWithShape="0" algn="bl" dir="5400000" dist="19050">
                <a:schemeClr val="accent1">
                  <a:alpha val="66666"/>
                </a:scheme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70" name="Google Shape;270;p3"/>
            <p:cNvSpPr/>
            <p:nvPr/>
          </p:nvSpPr>
          <p:spPr>
            <a:xfrm>
              <a:off x="7350442" y="2713767"/>
              <a:ext cx="389000" cy="777335"/>
            </a:xfrm>
            <a:custGeom>
              <a:rect b="b" l="l" r="r" t="t"/>
              <a:pathLst>
                <a:path extrusionOk="0" h="777335" w="389000">
                  <a:moveTo>
                    <a:pt x="297466" y="400812"/>
                  </a:moveTo>
                  <a:lnTo>
                    <a:pt x="188976" y="400812"/>
                  </a:lnTo>
                  <a:lnTo>
                    <a:pt x="16669" y="573024"/>
                  </a:lnTo>
                  <a:lnTo>
                    <a:pt x="16669" y="736949"/>
                  </a:lnTo>
                  <a:cubicBezTo>
                    <a:pt x="7144" y="738664"/>
                    <a:pt x="0" y="747046"/>
                    <a:pt x="0" y="757047"/>
                  </a:cubicBezTo>
                  <a:cubicBezTo>
                    <a:pt x="0" y="768191"/>
                    <a:pt x="9049" y="777335"/>
                    <a:pt x="20288" y="777335"/>
                  </a:cubicBezTo>
                  <a:cubicBezTo>
                    <a:pt x="31432" y="777335"/>
                    <a:pt x="40576" y="768191"/>
                    <a:pt x="40576" y="757047"/>
                  </a:cubicBezTo>
                  <a:cubicBezTo>
                    <a:pt x="40576" y="747046"/>
                    <a:pt x="33242" y="738664"/>
                    <a:pt x="23813" y="736949"/>
                  </a:cubicBezTo>
                  <a:lnTo>
                    <a:pt x="23813" y="575977"/>
                  </a:lnTo>
                  <a:lnTo>
                    <a:pt x="191929" y="407956"/>
                  </a:lnTo>
                  <a:lnTo>
                    <a:pt x="300418" y="407956"/>
                  </a:lnTo>
                  <a:lnTo>
                    <a:pt x="372237" y="336042"/>
                  </a:lnTo>
                  <a:lnTo>
                    <a:pt x="372237" y="40291"/>
                  </a:lnTo>
                  <a:cubicBezTo>
                    <a:pt x="381667" y="38576"/>
                    <a:pt x="389001" y="30289"/>
                    <a:pt x="389001" y="20288"/>
                  </a:cubicBezTo>
                  <a:cubicBezTo>
                    <a:pt x="389001" y="9049"/>
                    <a:pt x="379857" y="0"/>
                    <a:pt x="368713" y="0"/>
                  </a:cubicBezTo>
                  <a:cubicBezTo>
                    <a:pt x="357473" y="0"/>
                    <a:pt x="348329" y="9049"/>
                    <a:pt x="348329" y="20288"/>
                  </a:cubicBezTo>
                  <a:cubicBezTo>
                    <a:pt x="348329" y="30289"/>
                    <a:pt x="355568" y="38576"/>
                    <a:pt x="365093" y="40291"/>
                  </a:cubicBezTo>
                  <a:lnTo>
                    <a:pt x="365093" y="333089"/>
                  </a:lnTo>
                  <a:lnTo>
                    <a:pt x="297466" y="400812"/>
                  </a:lnTo>
                  <a:close/>
                  <a:moveTo>
                    <a:pt x="33433" y="757047"/>
                  </a:moveTo>
                  <a:cubicBezTo>
                    <a:pt x="33433" y="764286"/>
                    <a:pt x="27527" y="770192"/>
                    <a:pt x="20288" y="770192"/>
                  </a:cubicBezTo>
                  <a:cubicBezTo>
                    <a:pt x="13049" y="770192"/>
                    <a:pt x="7144" y="764286"/>
                    <a:pt x="7144" y="757047"/>
                  </a:cubicBezTo>
                  <a:cubicBezTo>
                    <a:pt x="7144" y="750951"/>
                    <a:pt x="11144" y="745903"/>
                    <a:pt x="16669" y="744379"/>
                  </a:cubicBezTo>
                  <a:cubicBezTo>
                    <a:pt x="17812" y="743998"/>
                    <a:pt x="19050" y="743807"/>
                    <a:pt x="20288" y="743807"/>
                  </a:cubicBezTo>
                  <a:cubicBezTo>
                    <a:pt x="21526" y="743807"/>
                    <a:pt x="22669" y="743998"/>
                    <a:pt x="23813" y="744379"/>
                  </a:cubicBezTo>
                  <a:cubicBezTo>
                    <a:pt x="29337" y="745808"/>
                    <a:pt x="33433" y="750951"/>
                    <a:pt x="33433" y="757047"/>
                  </a:cubicBezTo>
                  <a:close/>
                  <a:moveTo>
                    <a:pt x="355473" y="20288"/>
                  </a:moveTo>
                  <a:cubicBezTo>
                    <a:pt x="355473" y="13049"/>
                    <a:pt x="361379" y="7144"/>
                    <a:pt x="368713" y="7144"/>
                  </a:cubicBezTo>
                  <a:cubicBezTo>
                    <a:pt x="375952" y="7144"/>
                    <a:pt x="381857" y="13049"/>
                    <a:pt x="381857" y="20288"/>
                  </a:cubicBezTo>
                  <a:cubicBezTo>
                    <a:pt x="381857" y="26289"/>
                    <a:pt x="377761" y="31432"/>
                    <a:pt x="372237" y="32861"/>
                  </a:cubicBezTo>
                  <a:cubicBezTo>
                    <a:pt x="371094" y="33242"/>
                    <a:pt x="369951" y="33433"/>
                    <a:pt x="368713" y="33433"/>
                  </a:cubicBezTo>
                  <a:cubicBezTo>
                    <a:pt x="367474" y="33433"/>
                    <a:pt x="366236" y="33242"/>
                    <a:pt x="365093" y="32861"/>
                  </a:cubicBezTo>
                  <a:cubicBezTo>
                    <a:pt x="359473" y="31337"/>
                    <a:pt x="355473" y="26289"/>
                    <a:pt x="355473" y="20288"/>
                  </a:cubicBezTo>
                  <a:close/>
                </a:path>
              </a:pathLst>
            </a:custGeom>
            <a:solidFill>
              <a:schemeClr val="accent1"/>
            </a:solidFill>
            <a:ln>
              <a:noFill/>
            </a:ln>
            <a:effectLst>
              <a:outerShdw blurRad="200025" rotWithShape="0" algn="bl" dir="5400000" dist="19050">
                <a:schemeClr val="accent1">
                  <a:alpha val="66666"/>
                </a:scheme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71" name="Google Shape;271;p3"/>
            <p:cNvSpPr/>
            <p:nvPr/>
          </p:nvSpPr>
          <p:spPr>
            <a:xfrm>
              <a:off x="7860696" y="2608992"/>
              <a:ext cx="266985" cy="1341405"/>
            </a:xfrm>
            <a:custGeom>
              <a:rect b="b" l="l" r="r" t="t"/>
              <a:pathLst>
                <a:path extrusionOk="0" h="1341405" w="266985">
                  <a:moveTo>
                    <a:pt x="266986" y="744569"/>
                  </a:moveTo>
                  <a:lnTo>
                    <a:pt x="266986" y="0"/>
                  </a:lnTo>
                  <a:lnTo>
                    <a:pt x="259842" y="0"/>
                  </a:lnTo>
                  <a:lnTo>
                    <a:pt x="259842" y="741617"/>
                  </a:lnTo>
                  <a:lnTo>
                    <a:pt x="13145" y="988314"/>
                  </a:lnTo>
                  <a:lnTo>
                    <a:pt x="13145" y="1308259"/>
                  </a:lnTo>
                  <a:cubicBezTo>
                    <a:pt x="5620" y="1309878"/>
                    <a:pt x="0" y="1316546"/>
                    <a:pt x="0" y="1324642"/>
                  </a:cubicBezTo>
                  <a:cubicBezTo>
                    <a:pt x="0" y="1333881"/>
                    <a:pt x="7525" y="1341406"/>
                    <a:pt x="16764" y="1341406"/>
                  </a:cubicBezTo>
                  <a:cubicBezTo>
                    <a:pt x="26003" y="1341406"/>
                    <a:pt x="33528" y="1333881"/>
                    <a:pt x="33528" y="1324642"/>
                  </a:cubicBezTo>
                  <a:cubicBezTo>
                    <a:pt x="33528" y="1316641"/>
                    <a:pt x="27908" y="1309973"/>
                    <a:pt x="20384" y="1308259"/>
                  </a:cubicBezTo>
                  <a:lnTo>
                    <a:pt x="20384" y="991267"/>
                  </a:lnTo>
                  <a:lnTo>
                    <a:pt x="266986" y="744569"/>
                  </a:lnTo>
                  <a:close/>
                </a:path>
              </a:pathLst>
            </a:custGeom>
            <a:solidFill>
              <a:schemeClr val="accent1"/>
            </a:solidFill>
            <a:ln>
              <a:noFill/>
            </a:ln>
            <a:effectLst>
              <a:outerShdw blurRad="200025" rotWithShape="0" algn="bl" dir="5400000" dist="19050">
                <a:schemeClr val="accent1">
                  <a:alpha val="66666"/>
                </a:scheme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72" name="Google Shape;272;p3"/>
            <p:cNvSpPr/>
            <p:nvPr/>
          </p:nvSpPr>
          <p:spPr>
            <a:xfrm>
              <a:off x="7616094" y="2608992"/>
              <a:ext cx="370998" cy="1562195"/>
            </a:xfrm>
            <a:custGeom>
              <a:rect b="b" l="l" r="r" t="t"/>
              <a:pathLst>
                <a:path extrusionOk="0" h="1562195" w="370998">
                  <a:moveTo>
                    <a:pt x="158496" y="1521905"/>
                  </a:moveTo>
                  <a:lnTo>
                    <a:pt x="158496" y="1225868"/>
                  </a:lnTo>
                  <a:lnTo>
                    <a:pt x="95155" y="1162431"/>
                  </a:lnTo>
                  <a:lnTo>
                    <a:pt x="95155" y="939070"/>
                  </a:lnTo>
                  <a:lnTo>
                    <a:pt x="156210" y="878014"/>
                  </a:lnTo>
                  <a:lnTo>
                    <a:pt x="156210" y="839534"/>
                  </a:lnTo>
                  <a:lnTo>
                    <a:pt x="317659" y="678085"/>
                  </a:lnTo>
                  <a:cubicBezTo>
                    <a:pt x="320897" y="680466"/>
                    <a:pt x="324898" y="681800"/>
                    <a:pt x="329184" y="681800"/>
                  </a:cubicBezTo>
                  <a:cubicBezTo>
                    <a:pt x="340423" y="681800"/>
                    <a:pt x="349568" y="672655"/>
                    <a:pt x="349568" y="661511"/>
                  </a:cubicBezTo>
                  <a:cubicBezTo>
                    <a:pt x="349568" y="650272"/>
                    <a:pt x="340423" y="641128"/>
                    <a:pt x="329184" y="641128"/>
                  </a:cubicBezTo>
                  <a:cubicBezTo>
                    <a:pt x="318040" y="641128"/>
                    <a:pt x="308896" y="650272"/>
                    <a:pt x="308896" y="661511"/>
                  </a:cubicBezTo>
                  <a:cubicBezTo>
                    <a:pt x="308896" y="665797"/>
                    <a:pt x="310229" y="669798"/>
                    <a:pt x="312611" y="673037"/>
                  </a:cubicBezTo>
                  <a:lnTo>
                    <a:pt x="267843" y="717804"/>
                  </a:lnTo>
                  <a:lnTo>
                    <a:pt x="267843" y="635413"/>
                  </a:lnTo>
                  <a:lnTo>
                    <a:pt x="370999" y="532257"/>
                  </a:lnTo>
                  <a:lnTo>
                    <a:pt x="370999" y="273844"/>
                  </a:lnTo>
                  <a:lnTo>
                    <a:pt x="319183" y="222028"/>
                  </a:lnTo>
                  <a:lnTo>
                    <a:pt x="319183" y="0"/>
                  </a:lnTo>
                  <a:lnTo>
                    <a:pt x="312039" y="0"/>
                  </a:lnTo>
                  <a:lnTo>
                    <a:pt x="312039" y="503777"/>
                  </a:lnTo>
                  <a:lnTo>
                    <a:pt x="16669" y="799147"/>
                  </a:lnTo>
                  <a:lnTo>
                    <a:pt x="16669" y="1479995"/>
                  </a:lnTo>
                  <a:cubicBezTo>
                    <a:pt x="7144" y="1481709"/>
                    <a:pt x="0" y="1490091"/>
                    <a:pt x="0" y="1500092"/>
                  </a:cubicBezTo>
                  <a:cubicBezTo>
                    <a:pt x="0" y="1511237"/>
                    <a:pt x="9049" y="1520381"/>
                    <a:pt x="20288" y="1520381"/>
                  </a:cubicBezTo>
                  <a:cubicBezTo>
                    <a:pt x="31528" y="1520381"/>
                    <a:pt x="40577" y="1511237"/>
                    <a:pt x="40577" y="1500092"/>
                  </a:cubicBezTo>
                  <a:cubicBezTo>
                    <a:pt x="40577" y="1490091"/>
                    <a:pt x="33338" y="1481709"/>
                    <a:pt x="23813" y="1479995"/>
                  </a:cubicBezTo>
                  <a:lnTo>
                    <a:pt x="23813" y="802100"/>
                  </a:lnTo>
                  <a:lnTo>
                    <a:pt x="319183" y="506730"/>
                  </a:lnTo>
                  <a:lnTo>
                    <a:pt x="319183" y="232124"/>
                  </a:lnTo>
                  <a:lnTo>
                    <a:pt x="363855" y="276796"/>
                  </a:lnTo>
                  <a:lnTo>
                    <a:pt x="363855" y="529304"/>
                  </a:lnTo>
                  <a:lnTo>
                    <a:pt x="260699" y="632460"/>
                  </a:lnTo>
                  <a:lnTo>
                    <a:pt x="260699" y="724948"/>
                  </a:lnTo>
                  <a:lnTo>
                    <a:pt x="260699" y="724948"/>
                  </a:lnTo>
                  <a:lnTo>
                    <a:pt x="149066" y="836485"/>
                  </a:lnTo>
                  <a:lnTo>
                    <a:pt x="149066" y="874967"/>
                  </a:lnTo>
                  <a:lnTo>
                    <a:pt x="95155" y="928973"/>
                  </a:lnTo>
                  <a:lnTo>
                    <a:pt x="95155" y="821341"/>
                  </a:lnTo>
                  <a:lnTo>
                    <a:pt x="178498" y="738092"/>
                  </a:lnTo>
                  <a:cubicBezTo>
                    <a:pt x="181737" y="740473"/>
                    <a:pt x="185738" y="741807"/>
                    <a:pt x="190024" y="741807"/>
                  </a:cubicBezTo>
                  <a:cubicBezTo>
                    <a:pt x="201263" y="741807"/>
                    <a:pt x="210312" y="732663"/>
                    <a:pt x="210312" y="721423"/>
                  </a:cubicBezTo>
                  <a:cubicBezTo>
                    <a:pt x="210312" y="710279"/>
                    <a:pt x="201263" y="701135"/>
                    <a:pt x="190024" y="701135"/>
                  </a:cubicBezTo>
                  <a:cubicBezTo>
                    <a:pt x="178784" y="701135"/>
                    <a:pt x="169736" y="710279"/>
                    <a:pt x="169736" y="721423"/>
                  </a:cubicBezTo>
                  <a:cubicBezTo>
                    <a:pt x="169736" y="725805"/>
                    <a:pt x="171069" y="729805"/>
                    <a:pt x="173355" y="733044"/>
                  </a:cubicBezTo>
                  <a:lnTo>
                    <a:pt x="88011" y="818388"/>
                  </a:lnTo>
                  <a:lnTo>
                    <a:pt x="88011" y="1165384"/>
                  </a:lnTo>
                  <a:lnTo>
                    <a:pt x="151352" y="1228820"/>
                  </a:lnTo>
                  <a:lnTo>
                    <a:pt x="151352" y="1521905"/>
                  </a:lnTo>
                  <a:cubicBezTo>
                    <a:pt x="141732" y="1523524"/>
                    <a:pt x="134493" y="1531906"/>
                    <a:pt x="134493" y="1541907"/>
                  </a:cubicBezTo>
                  <a:cubicBezTo>
                    <a:pt x="134493" y="1553147"/>
                    <a:pt x="143542" y="1562195"/>
                    <a:pt x="154781" y="1562195"/>
                  </a:cubicBezTo>
                  <a:cubicBezTo>
                    <a:pt x="166021" y="1562195"/>
                    <a:pt x="175070" y="1553147"/>
                    <a:pt x="175070" y="1541907"/>
                  </a:cubicBezTo>
                  <a:cubicBezTo>
                    <a:pt x="175070" y="1532001"/>
                    <a:pt x="167926" y="1523714"/>
                    <a:pt x="158496" y="1521905"/>
                  </a:cubicBezTo>
                  <a:close/>
                  <a:moveTo>
                    <a:pt x="316039" y="661511"/>
                  </a:moveTo>
                  <a:cubicBezTo>
                    <a:pt x="316039" y="654177"/>
                    <a:pt x="321945" y="648272"/>
                    <a:pt x="329184" y="648272"/>
                  </a:cubicBezTo>
                  <a:cubicBezTo>
                    <a:pt x="336518" y="648272"/>
                    <a:pt x="342424" y="654177"/>
                    <a:pt x="342424" y="661511"/>
                  </a:cubicBezTo>
                  <a:cubicBezTo>
                    <a:pt x="342424" y="668750"/>
                    <a:pt x="336518" y="674656"/>
                    <a:pt x="329184" y="674656"/>
                  </a:cubicBezTo>
                  <a:cubicBezTo>
                    <a:pt x="326898" y="674656"/>
                    <a:pt x="324707" y="674084"/>
                    <a:pt x="322802" y="672941"/>
                  </a:cubicBezTo>
                  <a:cubicBezTo>
                    <a:pt x="320707" y="671798"/>
                    <a:pt x="318897" y="669988"/>
                    <a:pt x="317754" y="667893"/>
                  </a:cubicBezTo>
                  <a:cubicBezTo>
                    <a:pt x="316611" y="665988"/>
                    <a:pt x="316039" y="663797"/>
                    <a:pt x="316039" y="661511"/>
                  </a:cubicBezTo>
                  <a:close/>
                  <a:moveTo>
                    <a:pt x="33433" y="1500092"/>
                  </a:moveTo>
                  <a:cubicBezTo>
                    <a:pt x="33433" y="1507331"/>
                    <a:pt x="27527" y="1513237"/>
                    <a:pt x="20288" y="1513237"/>
                  </a:cubicBezTo>
                  <a:cubicBezTo>
                    <a:pt x="13049" y="1513237"/>
                    <a:pt x="7144" y="1507331"/>
                    <a:pt x="7144" y="1500092"/>
                  </a:cubicBezTo>
                  <a:cubicBezTo>
                    <a:pt x="7144" y="1493996"/>
                    <a:pt x="11144" y="1488948"/>
                    <a:pt x="16669" y="1487424"/>
                  </a:cubicBezTo>
                  <a:cubicBezTo>
                    <a:pt x="17812" y="1487043"/>
                    <a:pt x="19050" y="1486853"/>
                    <a:pt x="20288" y="1486853"/>
                  </a:cubicBezTo>
                  <a:cubicBezTo>
                    <a:pt x="21527" y="1486853"/>
                    <a:pt x="22670" y="1487043"/>
                    <a:pt x="23813" y="1487424"/>
                  </a:cubicBezTo>
                  <a:cubicBezTo>
                    <a:pt x="29337" y="1488853"/>
                    <a:pt x="33433" y="1493996"/>
                    <a:pt x="33433" y="1500092"/>
                  </a:cubicBezTo>
                  <a:close/>
                  <a:moveTo>
                    <a:pt x="176879" y="721423"/>
                  </a:moveTo>
                  <a:cubicBezTo>
                    <a:pt x="176879" y="714184"/>
                    <a:pt x="182785" y="708279"/>
                    <a:pt x="190024" y="708279"/>
                  </a:cubicBezTo>
                  <a:cubicBezTo>
                    <a:pt x="197263" y="708279"/>
                    <a:pt x="203168" y="714184"/>
                    <a:pt x="203168" y="721423"/>
                  </a:cubicBezTo>
                  <a:cubicBezTo>
                    <a:pt x="203168" y="728758"/>
                    <a:pt x="197263" y="734663"/>
                    <a:pt x="190024" y="734663"/>
                  </a:cubicBezTo>
                  <a:cubicBezTo>
                    <a:pt x="187738" y="734663"/>
                    <a:pt x="185547" y="734092"/>
                    <a:pt x="183642" y="732949"/>
                  </a:cubicBezTo>
                  <a:cubicBezTo>
                    <a:pt x="181546" y="731806"/>
                    <a:pt x="179737" y="730091"/>
                    <a:pt x="178594" y="727901"/>
                  </a:cubicBezTo>
                  <a:cubicBezTo>
                    <a:pt x="177451" y="725996"/>
                    <a:pt x="176879" y="723805"/>
                    <a:pt x="176879" y="721423"/>
                  </a:cubicBezTo>
                  <a:close/>
                  <a:moveTo>
                    <a:pt x="154781" y="1555052"/>
                  </a:moveTo>
                  <a:cubicBezTo>
                    <a:pt x="147542" y="1555052"/>
                    <a:pt x="141637" y="1549146"/>
                    <a:pt x="141637" y="1541907"/>
                  </a:cubicBezTo>
                  <a:cubicBezTo>
                    <a:pt x="141637" y="1535811"/>
                    <a:pt x="145733" y="1530763"/>
                    <a:pt x="151352" y="1529239"/>
                  </a:cubicBezTo>
                  <a:cubicBezTo>
                    <a:pt x="152495" y="1528953"/>
                    <a:pt x="153638" y="1528763"/>
                    <a:pt x="154781" y="1528763"/>
                  </a:cubicBezTo>
                  <a:cubicBezTo>
                    <a:pt x="156115" y="1528763"/>
                    <a:pt x="157353" y="1528953"/>
                    <a:pt x="158496" y="1529334"/>
                  </a:cubicBezTo>
                  <a:cubicBezTo>
                    <a:pt x="163925" y="1530953"/>
                    <a:pt x="167926" y="1536002"/>
                    <a:pt x="167926" y="1541907"/>
                  </a:cubicBezTo>
                  <a:cubicBezTo>
                    <a:pt x="167926" y="1549146"/>
                    <a:pt x="162020" y="1555052"/>
                    <a:pt x="154781" y="1555052"/>
                  </a:cubicBezTo>
                  <a:close/>
                </a:path>
              </a:pathLst>
            </a:custGeom>
            <a:solidFill>
              <a:schemeClr val="accent1"/>
            </a:solidFill>
            <a:ln>
              <a:noFill/>
            </a:ln>
            <a:effectLst>
              <a:outerShdw blurRad="200025" rotWithShape="0" algn="bl" dir="5400000" dist="19050">
                <a:schemeClr val="accent1">
                  <a:alpha val="66666"/>
                </a:scheme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73" name="Google Shape;273;p3"/>
            <p:cNvSpPr/>
            <p:nvPr/>
          </p:nvSpPr>
          <p:spPr>
            <a:xfrm>
              <a:off x="7666005" y="3837621"/>
              <a:ext cx="75628" cy="444531"/>
            </a:xfrm>
            <a:custGeom>
              <a:rect b="b" l="l" r="r" t="t"/>
              <a:pathLst>
                <a:path extrusionOk="0" h="444531" w="75628">
                  <a:moveTo>
                    <a:pt x="58865" y="404146"/>
                  </a:moveTo>
                  <a:lnTo>
                    <a:pt x="58865" y="53816"/>
                  </a:lnTo>
                  <a:lnTo>
                    <a:pt x="30861" y="25813"/>
                  </a:lnTo>
                  <a:cubicBezTo>
                    <a:pt x="32576" y="23241"/>
                    <a:pt x="33528" y="20098"/>
                    <a:pt x="33528" y="16764"/>
                  </a:cubicBezTo>
                  <a:cubicBezTo>
                    <a:pt x="33528" y="7525"/>
                    <a:pt x="26003" y="0"/>
                    <a:pt x="16764" y="0"/>
                  </a:cubicBezTo>
                  <a:cubicBezTo>
                    <a:pt x="7525" y="0"/>
                    <a:pt x="0" y="7525"/>
                    <a:pt x="0" y="16764"/>
                  </a:cubicBezTo>
                  <a:cubicBezTo>
                    <a:pt x="0" y="26003"/>
                    <a:pt x="7525" y="33528"/>
                    <a:pt x="16764" y="33528"/>
                  </a:cubicBezTo>
                  <a:cubicBezTo>
                    <a:pt x="20098" y="33528"/>
                    <a:pt x="23146" y="32480"/>
                    <a:pt x="25813" y="30861"/>
                  </a:cubicBezTo>
                  <a:lnTo>
                    <a:pt x="25813" y="30861"/>
                  </a:lnTo>
                  <a:lnTo>
                    <a:pt x="51721" y="56769"/>
                  </a:lnTo>
                  <a:lnTo>
                    <a:pt x="51721" y="404146"/>
                  </a:lnTo>
                  <a:cubicBezTo>
                    <a:pt x="42196" y="405860"/>
                    <a:pt x="34957" y="414242"/>
                    <a:pt x="34957" y="424148"/>
                  </a:cubicBezTo>
                  <a:cubicBezTo>
                    <a:pt x="34957" y="435388"/>
                    <a:pt x="44101" y="444532"/>
                    <a:pt x="55341" y="444532"/>
                  </a:cubicBezTo>
                  <a:cubicBezTo>
                    <a:pt x="66485" y="444532"/>
                    <a:pt x="75629" y="435388"/>
                    <a:pt x="75629" y="424148"/>
                  </a:cubicBezTo>
                  <a:cubicBezTo>
                    <a:pt x="75629" y="414242"/>
                    <a:pt x="68294" y="405860"/>
                    <a:pt x="58865" y="404146"/>
                  </a:cubicBezTo>
                  <a:close/>
                  <a:moveTo>
                    <a:pt x="55341" y="437388"/>
                  </a:moveTo>
                  <a:cubicBezTo>
                    <a:pt x="48006" y="437388"/>
                    <a:pt x="42101" y="431483"/>
                    <a:pt x="42101" y="424148"/>
                  </a:cubicBezTo>
                  <a:cubicBezTo>
                    <a:pt x="42101" y="418147"/>
                    <a:pt x="46101" y="413099"/>
                    <a:pt x="51721" y="411575"/>
                  </a:cubicBezTo>
                  <a:cubicBezTo>
                    <a:pt x="52864" y="411194"/>
                    <a:pt x="54102" y="411004"/>
                    <a:pt x="55341" y="411004"/>
                  </a:cubicBezTo>
                  <a:cubicBezTo>
                    <a:pt x="56579" y="411004"/>
                    <a:pt x="57722" y="411194"/>
                    <a:pt x="58865" y="411575"/>
                  </a:cubicBezTo>
                  <a:cubicBezTo>
                    <a:pt x="64389" y="413004"/>
                    <a:pt x="68485" y="418147"/>
                    <a:pt x="68485" y="424148"/>
                  </a:cubicBezTo>
                  <a:cubicBezTo>
                    <a:pt x="68485" y="431483"/>
                    <a:pt x="62579" y="437388"/>
                    <a:pt x="55341" y="437388"/>
                  </a:cubicBezTo>
                  <a:close/>
                </a:path>
              </a:pathLst>
            </a:custGeom>
            <a:solidFill>
              <a:schemeClr val="accent1"/>
            </a:solidFill>
            <a:ln>
              <a:noFill/>
            </a:ln>
            <a:effectLst>
              <a:outerShdw blurRad="200025" rotWithShape="0" algn="bl" dir="5400000" dist="19050">
                <a:schemeClr val="accent1">
                  <a:alpha val="66666"/>
                </a:scheme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74" name="Google Shape;274;p3"/>
            <p:cNvSpPr/>
            <p:nvPr/>
          </p:nvSpPr>
          <p:spPr>
            <a:xfrm>
              <a:off x="7350442" y="3539870"/>
              <a:ext cx="240982" cy="701039"/>
            </a:xfrm>
            <a:custGeom>
              <a:rect b="b" l="l" r="r" t="t"/>
              <a:pathLst>
                <a:path extrusionOk="0" h="701039" w="240982">
                  <a:moveTo>
                    <a:pt x="227838" y="667893"/>
                  </a:moveTo>
                  <a:lnTo>
                    <a:pt x="227838" y="410146"/>
                  </a:lnTo>
                  <a:lnTo>
                    <a:pt x="160210" y="342519"/>
                  </a:lnTo>
                  <a:lnTo>
                    <a:pt x="160210" y="214503"/>
                  </a:lnTo>
                  <a:cubicBezTo>
                    <a:pt x="169545" y="212693"/>
                    <a:pt x="176689" y="204407"/>
                    <a:pt x="176689" y="194596"/>
                  </a:cubicBezTo>
                  <a:cubicBezTo>
                    <a:pt x="176689" y="183356"/>
                    <a:pt x="167545" y="174308"/>
                    <a:pt x="156400" y="174308"/>
                  </a:cubicBezTo>
                  <a:cubicBezTo>
                    <a:pt x="145161" y="174308"/>
                    <a:pt x="136017" y="183356"/>
                    <a:pt x="136017" y="194596"/>
                  </a:cubicBezTo>
                  <a:cubicBezTo>
                    <a:pt x="136017" y="204597"/>
                    <a:pt x="143446" y="212979"/>
                    <a:pt x="153067" y="214598"/>
                  </a:cubicBezTo>
                  <a:lnTo>
                    <a:pt x="153067" y="345472"/>
                  </a:lnTo>
                  <a:lnTo>
                    <a:pt x="220694" y="413099"/>
                  </a:lnTo>
                  <a:lnTo>
                    <a:pt x="220694" y="493681"/>
                  </a:lnTo>
                  <a:lnTo>
                    <a:pt x="103441" y="376428"/>
                  </a:lnTo>
                  <a:lnTo>
                    <a:pt x="103441" y="216122"/>
                  </a:lnTo>
                  <a:lnTo>
                    <a:pt x="23813" y="136493"/>
                  </a:lnTo>
                  <a:lnTo>
                    <a:pt x="23813" y="40291"/>
                  </a:lnTo>
                  <a:cubicBezTo>
                    <a:pt x="33242" y="38576"/>
                    <a:pt x="40576" y="30290"/>
                    <a:pt x="40576" y="20288"/>
                  </a:cubicBezTo>
                  <a:cubicBezTo>
                    <a:pt x="40576" y="9144"/>
                    <a:pt x="31432" y="0"/>
                    <a:pt x="20288" y="0"/>
                  </a:cubicBezTo>
                  <a:cubicBezTo>
                    <a:pt x="9049" y="0"/>
                    <a:pt x="0" y="9144"/>
                    <a:pt x="0" y="20288"/>
                  </a:cubicBezTo>
                  <a:cubicBezTo>
                    <a:pt x="0" y="30290"/>
                    <a:pt x="7144" y="38576"/>
                    <a:pt x="16669" y="40291"/>
                  </a:cubicBezTo>
                  <a:lnTo>
                    <a:pt x="16669" y="139446"/>
                  </a:lnTo>
                  <a:lnTo>
                    <a:pt x="96298" y="219075"/>
                  </a:lnTo>
                  <a:lnTo>
                    <a:pt x="96298" y="379381"/>
                  </a:lnTo>
                  <a:lnTo>
                    <a:pt x="220694" y="503777"/>
                  </a:lnTo>
                  <a:lnTo>
                    <a:pt x="220694" y="667893"/>
                  </a:lnTo>
                  <a:cubicBezTo>
                    <a:pt x="213169" y="669512"/>
                    <a:pt x="207454" y="676180"/>
                    <a:pt x="207454" y="684276"/>
                  </a:cubicBezTo>
                  <a:cubicBezTo>
                    <a:pt x="207454" y="693515"/>
                    <a:pt x="214979" y="701040"/>
                    <a:pt x="224218" y="701040"/>
                  </a:cubicBezTo>
                  <a:cubicBezTo>
                    <a:pt x="233458" y="701040"/>
                    <a:pt x="240982" y="693515"/>
                    <a:pt x="240982" y="684276"/>
                  </a:cubicBezTo>
                  <a:cubicBezTo>
                    <a:pt x="240887" y="676275"/>
                    <a:pt x="235267" y="669608"/>
                    <a:pt x="227838" y="667893"/>
                  </a:cubicBezTo>
                  <a:close/>
                  <a:moveTo>
                    <a:pt x="143161" y="194596"/>
                  </a:moveTo>
                  <a:cubicBezTo>
                    <a:pt x="143161" y="187357"/>
                    <a:pt x="149066" y="181451"/>
                    <a:pt x="156400" y="181451"/>
                  </a:cubicBezTo>
                  <a:cubicBezTo>
                    <a:pt x="163639" y="181451"/>
                    <a:pt x="169545" y="187357"/>
                    <a:pt x="169545" y="194596"/>
                  </a:cubicBezTo>
                  <a:cubicBezTo>
                    <a:pt x="169545" y="200501"/>
                    <a:pt x="165640" y="205550"/>
                    <a:pt x="160210" y="207074"/>
                  </a:cubicBezTo>
                  <a:cubicBezTo>
                    <a:pt x="158972" y="207550"/>
                    <a:pt x="157734" y="207740"/>
                    <a:pt x="156400" y="207740"/>
                  </a:cubicBezTo>
                  <a:cubicBezTo>
                    <a:pt x="155257" y="207740"/>
                    <a:pt x="154114" y="207550"/>
                    <a:pt x="153067" y="207264"/>
                  </a:cubicBezTo>
                  <a:cubicBezTo>
                    <a:pt x="147352" y="205835"/>
                    <a:pt x="143161" y="200692"/>
                    <a:pt x="143161" y="194596"/>
                  </a:cubicBezTo>
                  <a:close/>
                  <a:moveTo>
                    <a:pt x="7144" y="20288"/>
                  </a:moveTo>
                  <a:cubicBezTo>
                    <a:pt x="7144" y="13049"/>
                    <a:pt x="13049" y="7144"/>
                    <a:pt x="20288" y="7144"/>
                  </a:cubicBezTo>
                  <a:cubicBezTo>
                    <a:pt x="27527" y="7144"/>
                    <a:pt x="33433" y="13049"/>
                    <a:pt x="33433" y="20288"/>
                  </a:cubicBezTo>
                  <a:cubicBezTo>
                    <a:pt x="33433" y="26289"/>
                    <a:pt x="29337" y="31433"/>
                    <a:pt x="23813" y="32861"/>
                  </a:cubicBezTo>
                  <a:cubicBezTo>
                    <a:pt x="22669" y="33242"/>
                    <a:pt x="21526" y="33433"/>
                    <a:pt x="20288" y="33433"/>
                  </a:cubicBezTo>
                  <a:cubicBezTo>
                    <a:pt x="19050" y="33433"/>
                    <a:pt x="17812" y="33242"/>
                    <a:pt x="16669" y="32861"/>
                  </a:cubicBezTo>
                  <a:cubicBezTo>
                    <a:pt x="11144" y="31337"/>
                    <a:pt x="7144" y="26289"/>
                    <a:pt x="7144" y="20288"/>
                  </a:cubicBezTo>
                  <a:close/>
                </a:path>
              </a:pathLst>
            </a:custGeom>
            <a:solidFill>
              <a:schemeClr val="accent1"/>
            </a:solidFill>
            <a:ln>
              <a:noFill/>
            </a:ln>
            <a:effectLst>
              <a:outerShdw blurRad="200025" rotWithShape="0" algn="bl" dir="5400000" dist="19050">
                <a:schemeClr val="accent1">
                  <a:alpha val="66666"/>
                </a:scheme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75" name="Google Shape;275;p3"/>
            <p:cNvSpPr/>
            <p:nvPr/>
          </p:nvSpPr>
          <p:spPr>
            <a:xfrm>
              <a:off x="7557897" y="2823590"/>
              <a:ext cx="322706" cy="857440"/>
            </a:xfrm>
            <a:custGeom>
              <a:rect b="b" l="l" r="r" t="t"/>
              <a:pathLst>
                <a:path extrusionOk="0" h="857440" w="322706">
                  <a:moveTo>
                    <a:pt x="20098" y="824293"/>
                  </a:moveTo>
                  <a:lnTo>
                    <a:pt x="20098" y="561213"/>
                  </a:lnTo>
                  <a:lnTo>
                    <a:pt x="309563" y="271748"/>
                  </a:lnTo>
                  <a:lnTo>
                    <a:pt x="309563" y="33147"/>
                  </a:lnTo>
                  <a:cubicBezTo>
                    <a:pt x="317087" y="31528"/>
                    <a:pt x="322707" y="24860"/>
                    <a:pt x="322707" y="16764"/>
                  </a:cubicBezTo>
                  <a:cubicBezTo>
                    <a:pt x="322707" y="7525"/>
                    <a:pt x="315182" y="0"/>
                    <a:pt x="305943" y="0"/>
                  </a:cubicBezTo>
                  <a:cubicBezTo>
                    <a:pt x="296704" y="0"/>
                    <a:pt x="289179" y="7525"/>
                    <a:pt x="289179" y="16764"/>
                  </a:cubicBezTo>
                  <a:cubicBezTo>
                    <a:pt x="289179" y="24765"/>
                    <a:pt x="294799" y="31432"/>
                    <a:pt x="302323" y="33147"/>
                  </a:cubicBezTo>
                  <a:lnTo>
                    <a:pt x="302323" y="268796"/>
                  </a:lnTo>
                  <a:lnTo>
                    <a:pt x="12859" y="558260"/>
                  </a:lnTo>
                  <a:lnTo>
                    <a:pt x="12859" y="824389"/>
                  </a:lnTo>
                  <a:cubicBezTo>
                    <a:pt x="5524" y="826103"/>
                    <a:pt x="0" y="832771"/>
                    <a:pt x="0" y="840676"/>
                  </a:cubicBezTo>
                  <a:cubicBezTo>
                    <a:pt x="0" y="849916"/>
                    <a:pt x="7525" y="857441"/>
                    <a:pt x="16764" y="857441"/>
                  </a:cubicBezTo>
                  <a:cubicBezTo>
                    <a:pt x="26003" y="857441"/>
                    <a:pt x="33528" y="849916"/>
                    <a:pt x="33528" y="840676"/>
                  </a:cubicBezTo>
                  <a:cubicBezTo>
                    <a:pt x="33528" y="832580"/>
                    <a:pt x="27718" y="825818"/>
                    <a:pt x="20098" y="824293"/>
                  </a:cubicBezTo>
                  <a:close/>
                </a:path>
              </a:pathLst>
            </a:custGeom>
            <a:solidFill>
              <a:schemeClr val="accent1"/>
            </a:solidFill>
            <a:ln>
              <a:noFill/>
            </a:ln>
            <a:effectLst>
              <a:outerShdw blurRad="200025" rotWithShape="0" algn="bl" dir="5400000" dist="19050">
                <a:schemeClr val="accent1">
                  <a:alpha val="66666"/>
                </a:scheme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3" name="Shape 713"/>
        <p:cNvGrpSpPr/>
        <p:nvPr/>
      </p:nvGrpSpPr>
      <p:grpSpPr>
        <a:xfrm>
          <a:off x="0" y="0"/>
          <a:ext cx="0" cy="0"/>
          <a:chOff x="0" y="0"/>
          <a:chExt cx="0" cy="0"/>
        </a:xfrm>
      </p:grpSpPr>
      <p:sp>
        <p:nvSpPr>
          <p:cNvPr id="714" name="Google Shape;714;p25"/>
          <p:cNvSpPr txBox="1"/>
          <p:nvPr>
            <p:ph type="title"/>
          </p:nvPr>
        </p:nvSpPr>
        <p:spPr>
          <a:xfrm>
            <a:off x="648725" y="331850"/>
            <a:ext cx="4592700" cy="5904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3400"/>
              <a:buNone/>
            </a:pPr>
            <a:r>
              <a:rPr lang="en"/>
              <a:t>Datasets for MER</a:t>
            </a:r>
            <a:endParaRPr/>
          </a:p>
        </p:txBody>
      </p:sp>
      <p:cxnSp>
        <p:nvCxnSpPr>
          <p:cNvPr id="715" name="Google Shape;715;p25"/>
          <p:cNvCxnSpPr>
            <a:stCxn id="716" idx="7"/>
            <a:endCxn id="717" idx="3"/>
          </p:cNvCxnSpPr>
          <p:nvPr/>
        </p:nvCxnSpPr>
        <p:spPr>
          <a:xfrm flipH="1" rot="10800000">
            <a:off x="2134869" y="2006599"/>
            <a:ext cx="1218900" cy="806700"/>
          </a:xfrm>
          <a:prstGeom prst="straightConnector1">
            <a:avLst/>
          </a:prstGeom>
          <a:noFill/>
          <a:ln cap="flat" cmpd="sng" w="28575">
            <a:solidFill>
              <a:schemeClr val="accent1"/>
            </a:solidFill>
            <a:prstDash val="solid"/>
            <a:round/>
            <a:headEnd len="sm" w="sm" type="none"/>
            <a:tailEnd len="sm" w="sm" type="none"/>
          </a:ln>
        </p:spPr>
      </p:cxnSp>
      <p:cxnSp>
        <p:nvCxnSpPr>
          <p:cNvPr id="718" name="Google Shape;718;p25"/>
          <p:cNvCxnSpPr>
            <a:stCxn id="717" idx="5"/>
            <a:endCxn id="719" idx="1"/>
          </p:cNvCxnSpPr>
          <p:nvPr/>
        </p:nvCxnSpPr>
        <p:spPr>
          <a:xfrm>
            <a:off x="4232738" y="2006618"/>
            <a:ext cx="1136700" cy="806700"/>
          </a:xfrm>
          <a:prstGeom prst="straightConnector1">
            <a:avLst/>
          </a:prstGeom>
          <a:noFill/>
          <a:ln cap="flat" cmpd="sng" w="28575">
            <a:solidFill>
              <a:schemeClr val="accent1"/>
            </a:solidFill>
            <a:prstDash val="solid"/>
            <a:round/>
            <a:headEnd len="sm" w="sm" type="none"/>
            <a:tailEnd len="sm" w="sm" type="none"/>
          </a:ln>
        </p:spPr>
      </p:cxnSp>
      <p:cxnSp>
        <p:nvCxnSpPr>
          <p:cNvPr id="720" name="Google Shape;720;p25"/>
          <p:cNvCxnSpPr>
            <a:stCxn id="719" idx="7"/>
            <a:endCxn id="721" idx="3"/>
          </p:cNvCxnSpPr>
          <p:nvPr/>
        </p:nvCxnSpPr>
        <p:spPr>
          <a:xfrm flipH="1" rot="10800000">
            <a:off x="6023733" y="2095399"/>
            <a:ext cx="1290000" cy="717900"/>
          </a:xfrm>
          <a:prstGeom prst="straightConnector1">
            <a:avLst/>
          </a:prstGeom>
          <a:noFill/>
          <a:ln cap="flat" cmpd="sng" w="28575">
            <a:solidFill>
              <a:schemeClr val="accent1"/>
            </a:solidFill>
            <a:prstDash val="solid"/>
            <a:round/>
            <a:headEnd len="sm" w="sm" type="none"/>
            <a:tailEnd len="sm" w="sm" type="none"/>
          </a:ln>
        </p:spPr>
      </p:cxnSp>
      <p:sp>
        <p:nvSpPr>
          <p:cNvPr id="716" name="Google Shape;716;p25"/>
          <p:cNvSpPr/>
          <p:nvPr/>
        </p:nvSpPr>
        <p:spPr>
          <a:xfrm>
            <a:off x="1344905" y="2697489"/>
            <a:ext cx="925500" cy="790800"/>
          </a:xfrm>
          <a:prstGeom prst="ellipse">
            <a:avLst/>
          </a:prstGeom>
          <a:noFill/>
          <a:ln cap="flat" cmpd="sng" w="28575">
            <a:solidFill>
              <a:schemeClr val="accent1"/>
            </a:solidFill>
            <a:prstDash val="solid"/>
            <a:round/>
            <a:headEnd len="sm" w="sm" type="none"/>
            <a:tailEnd len="sm" w="sm" type="none"/>
          </a:ln>
          <a:effectLst>
            <a:outerShdw blurRad="114300" rotWithShape="0" algn="bl" dir="5400000" dist="19050">
              <a:srgbClr val="98FAFC">
                <a:alpha val="55686"/>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t/>
            </a:r>
            <a:endParaRPr b="0" i="0" sz="3000" u="none" cap="none" strike="noStrike">
              <a:solidFill>
                <a:srgbClr val="FFFFFF"/>
              </a:solidFill>
              <a:latin typeface="Oswald ExtraLight"/>
              <a:ea typeface="Oswald ExtraLight"/>
              <a:cs typeface="Oswald ExtraLight"/>
              <a:sym typeface="Oswald ExtraLight"/>
            </a:endParaRPr>
          </a:p>
        </p:txBody>
      </p:sp>
      <p:sp>
        <p:nvSpPr>
          <p:cNvPr id="722" name="Google Shape;722;p25"/>
          <p:cNvSpPr/>
          <p:nvPr/>
        </p:nvSpPr>
        <p:spPr>
          <a:xfrm>
            <a:off x="1069620" y="2462289"/>
            <a:ext cx="1476000" cy="1261200"/>
          </a:xfrm>
          <a:prstGeom prst="blockArc">
            <a:avLst>
              <a:gd fmla="val 7558344" name="adj1"/>
              <a:gd fmla="val 1850511" name="adj2"/>
              <a:gd fmla="val 9051" name="adj3"/>
            </a:avLst>
          </a:prstGeom>
          <a:solidFill>
            <a:schemeClr val="accent1"/>
          </a:solidFill>
          <a:ln>
            <a:noFill/>
          </a:ln>
          <a:effectLst>
            <a:outerShdw blurRad="57150" rotWithShape="0" algn="bl" dir="5400000" dist="19050">
              <a:schemeClr val="accent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9" name="Google Shape;719;p25"/>
          <p:cNvSpPr/>
          <p:nvPr/>
        </p:nvSpPr>
        <p:spPr>
          <a:xfrm>
            <a:off x="5233769" y="2697489"/>
            <a:ext cx="925500" cy="790800"/>
          </a:xfrm>
          <a:prstGeom prst="ellipse">
            <a:avLst/>
          </a:prstGeom>
          <a:noFill/>
          <a:ln cap="flat" cmpd="sng" w="28575">
            <a:solidFill>
              <a:schemeClr val="accent1"/>
            </a:solidFill>
            <a:prstDash val="solid"/>
            <a:round/>
            <a:headEnd len="sm" w="sm" type="none"/>
            <a:tailEnd len="sm" w="sm" type="none"/>
          </a:ln>
          <a:effectLst>
            <a:outerShdw blurRad="114300" rotWithShape="0" algn="bl" dir="5400000" dist="19050">
              <a:srgbClr val="98FAFC">
                <a:alpha val="55686"/>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t/>
            </a:r>
            <a:endParaRPr b="0" i="0" sz="3000" u="none" cap="none" strike="noStrike">
              <a:solidFill>
                <a:srgbClr val="FFFFFF"/>
              </a:solidFill>
              <a:latin typeface="Oswald ExtraLight"/>
              <a:ea typeface="Oswald ExtraLight"/>
              <a:cs typeface="Oswald ExtraLight"/>
              <a:sym typeface="Oswald ExtraLight"/>
            </a:endParaRPr>
          </a:p>
        </p:txBody>
      </p:sp>
      <p:sp>
        <p:nvSpPr>
          <p:cNvPr id="723" name="Google Shape;723;p25"/>
          <p:cNvSpPr/>
          <p:nvPr/>
        </p:nvSpPr>
        <p:spPr>
          <a:xfrm rot="6444519">
            <a:off x="5055053" y="2361438"/>
            <a:ext cx="1276468" cy="1462628"/>
          </a:xfrm>
          <a:prstGeom prst="blockArc">
            <a:avLst>
              <a:gd fmla="val 7558344" name="adj1"/>
              <a:gd fmla="val 15223599" name="adj2"/>
              <a:gd fmla="val 8678" name="adj3"/>
            </a:avLst>
          </a:prstGeom>
          <a:solidFill>
            <a:schemeClr val="accent1"/>
          </a:solidFill>
          <a:ln>
            <a:noFill/>
          </a:ln>
          <a:effectLst>
            <a:outerShdw blurRad="57150" rotWithShape="0" algn="bl" dir="5400000" dist="19050">
              <a:schemeClr val="accent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1" name="Google Shape;721;p25"/>
          <p:cNvSpPr/>
          <p:nvPr/>
        </p:nvSpPr>
        <p:spPr>
          <a:xfrm>
            <a:off x="7178201" y="1420520"/>
            <a:ext cx="925500" cy="790800"/>
          </a:xfrm>
          <a:prstGeom prst="ellipse">
            <a:avLst/>
          </a:prstGeom>
          <a:noFill/>
          <a:ln cap="flat" cmpd="sng" w="28575">
            <a:solidFill>
              <a:schemeClr val="accent1"/>
            </a:solidFill>
            <a:prstDash val="solid"/>
            <a:round/>
            <a:headEnd len="sm" w="sm" type="none"/>
            <a:tailEnd len="sm" w="sm" type="none"/>
          </a:ln>
          <a:effectLst>
            <a:outerShdw blurRad="114300" rotWithShape="0" algn="bl" dir="5400000" dist="19050">
              <a:srgbClr val="98FAFC">
                <a:alpha val="55686"/>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t/>
            </a:r>
            <a:endParaRPr b="0" i="0" sz="3000" u="none" cap="none" strike="noStrike">
              <a:solidFill>
                <a:srgbClr val="FFFFFF"/>
              </a:solidFill>
              <a:latin typeface="Oswald ExtraLight"/>
              <a:ea typeface="Oswald ExtraLight"/>
              <a:cs typeface="Oswald ExtraLight"/>
              <a:sym typeface="Oswald ExtraLight"/>
            </a:endParaRPr>
          </a:p>
        </p:txBody>
      </p:sp>
      <p:sp>
        <p:nvSpPr>
          <p:cNvPr id="724" name="Google Shape;724;p25"/>
          <p:cNvSpPr/>
          <p:nvPr/>
        </p:nvSpPr>
        <p:spPr>
          <a:xfrm rot="-7442669">
            <a:off x="6981946" y="1103075"/>
            <a:ext cx="1318243" cy="1425649"/>
          </a:xfrm>
          <a:prstGeom prst="blockArc">
            <a:avLst>
              <a:gd fmla="val 7630252" name="adj1"/>
              <a:gd fmla="val 11218651" name="adj2"/>
              <a:gd fmla="val 8577" name="adj3"/>
            </a:avLst>
          </a:prstGeom>
          <a:solidFill>
            <a:schemeClr val="accent1"/>
          </a:solidFill>
          <a:ln>
            <a:noFill/>
          </a:ln>
          <a:effectLst>
            <a:outerShdw blurRad="57150" rotWithShape="0" algn="bl" dir="5400000" dist="19050">
              <a:schemeClr val="accent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5" name="Google Shape;725;p25"/>
          <p:cNvSpPr txBox="1"/>
          <p:nvPr>
            <p:ph idx="1" type="subTitle"/>
          </p:nvPr>
        </p:nvSpPr>
        <p:spPr>
          <a:xfrm>
            <a:off x="988475" y="2951303"/>
            <a:ext cx="1638300" cy="2832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SzPts val="1400"/>
              <a:buNone/>
            </a:pPr>
            <a:r>
              <a:rPr lang="en">
                <a:solidFill>
                  <a:schemeClr val="dk1"/>
                </a:solidFill>
                <a:latin typeface="DM Sans"/>
                <a:ea typeface="DM Sans"/>
                <a:cs typeface="DM Sans"/>
                <a:sym typeface="DM Sans"/>
              </a:rPr>
              <a:t>SMIC-HC</a:t>
            </a:r>
            <a:endParaRPr>
              <a:solidFill>
                <a:schemeClr val="dk1"/>
              </a:solidFill>
              <a:latin typeface="DM Sans"/>
              <a:ea typeface="DM Sans"/>
              <a:cs typeface="DM Sans"/>
              <a:sym typeface="DM Sans"/>
            </a:endParaRPr>
          </a:p>
        </p:txBody>
      </p:sp>
      <p:sp>
        <p:nvSpPr>
          <p:cNvPr id="717" name="Google Shape;717;p25"/>
          <p:cNvSpPr/>
          <p:nvPr/>
        </p:nvSpPr>
        <p:spPr>
          <a:xfrm>
            <a:off x="3171600" y="1163648"/>
            <a:ext cx="1243200" cy="987600"/>
          </a:xfrm>
          <a:prstGeom prst="ellipse">
            <a:avLst/>
          </a:prstGeom>
          <a:noFill/>
          <a:ln cap="flat" cmpd="sng" w="28575">
            <a:solidFill>
              <a:schemeClr val="accent1"/>
            </a:solidFill>
            <a:prstDash val="solid"/>
            <a:round/>
            <a:headEnd len="sm" w="sm" type="none"/>
            <a:tailEnd len="sm" w="sm" type="none"/>
          </a:ln>
          <a:effectLst>
            <a:outerShdw blurRad="114300" rotWithShape="0" algn="bl" dir="5400000" dist="19050">
              <a:srgbClr val="98FAFC">
                <a:alpha val="55686"/>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t/>
            </a:r>
            <a:endParaRPr b="0" i="0" sz="3000" u="none" cap="none" strike="noStrike">
              <a:solidFill>
                <a:srgbClr val="FFFFFF"/>
              </a:solidFill>
              <a:latin typeface="Oswald ExtraLight"/>
              <a:ea typeface="Oswald ExtraLight"/>
              <a:cs typeface="Oswald ExtraLight"/>
              <a:sym typeface="Oswald ExtraLight"/>
            </a:endParaRPr>
          </a:p>
        </p:txBody>
      </p:sp>
      <p:sp>
        <p:nvSpPr>
          <p:cNvPr id="726" name="Google Shape;726;p25"/>
          <p:cNvSpPr/>
          <p:nvPr/>
        </p:nvSpPr>
        <p:spPr>
          <a:xfrm rot="3071765">
            <a:off x="2895048" y="724396"/>
            <a:ext cx="1713856" cy="1858958"/>
          </a:xfrm>
          <a:prstGeom prst="blockArc">
            <a:avLst>
              <a:gd fmla="val 2672861" name="adj1"/>
              <a:gd fmla="val 14809275" name="adj2"/>
              <a:gd fmla="val 9014" name="adj3"/>
            </a:avLst>
          </a:prstGeom>
          <a:solidFill>
            <a:schemeClr val="accent1"/>
          </a:solidFill>
          <a:ln>
            <a:noFill/>
          </a:ln>
          <a:effectLst>
            <a:outerShdw blurRad="57150" rotWithShape="0" algn="bl" dir="5400000" dist="19050">
              <a:schemeClr val="accent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7" name="Google Shape;727;p25"/>
          <p:cNvSpPr txBox="1"/>
          <p:nvPr>
            <p:ph idx="4294967295" type="subTitle"/>
          </p:nvPr>
        </p:nvSpPr>
        <p:spPr>
          <a:xfrm>
            <a:off x="5140173" y="3546803"/>
            <a:ext cx="1112700" cy="2832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chemeClr val="dk1"/>
              </a:buClr>
              <a:buSzPts val="3400"/>
              <a:buFont typeface="Oswald"/>
              <a:buNone/>
            </a:pPr>
            <a:r>
              <a:rPr b="0" i="0" lang="en" sz="1800" u="none" cap="none" strike="noStrike">
                <a:solidFill>
                  <a:schemeClr val="dk1"/>
                </a:solidFill>
                <a:latin typeface="DM Sans"/>
                <a:ea typeface="DM Sans"/>
                <a:cs typeface="DM Sans"/>
                <a:sym typeface="DM Sans"/>
              </a:rPr>
              <a:t>SAMM</a:t>
            </a:r>
            <a:br>
              <a:rPr b="0" i="0" lang="en" sz="1800" u="none" cap="none" strike="noStrike">
                <a:solidFill>
                  <a:schemeClr val="dk1"/>
                </a:solidFill>
                <a:latin typeface="DM Sans"/>
                <a:ea typeface="DM Sans"/>
                <a:cs typeface="DM Sans"/>
                <a:sym typeface="DM Sans"/>
              </a:rPr>
            </a:br>
            <a:r>
              <a:rPr b="0" i="0" lang="en" sz="1800" u="none" cap="none" strike="noStrike">
                <a:solidFill>
                  <a:schemeClr val="dk1"/>
                </a:solidFill>
                <a:latin typeface="DM Sans"/>
                <a:ea typeface="DM Sans"/>
                <a:cs typeface="DM Sans"/>
                <a:sym typeface="DM Sans"/>
              </a:rPr>
              <a:t>MMEW</a:t>
            </a:r>
            <a:endParaRPr b="0" i="0" sz="1800" u="none" cap="none" strike="noStrike">
              <a:solidFill>
                <a:schemeClr val="dk1"/>
              </a:solidFill>
              <a:latin typeface="DM Sans"/>
              <a:ea typeface="DM Sans"/>
              <a:cs typeface="DM Sans"/>
              <a:sym typeface="DM Sans"/>
            </a:endParaRPr>
          </a:p>
        </p:txBody>
      </p:sp>
      <p:sp>
        <p:nvSpPr>
          <p:cNvPr id="728" name="Google Shape;728;p25"/>
          <p:cNvSpPr txBox="1"/>
          <p:nvPr>
            <p:ph idx="1" type="subTitle"/>
          </p:nvPr>
        </p:nvSpPr>
        <p:spPr>
          <a:xfrm>
            <a:off x="3055062" y="1436575"/>
            <a:ext cx="1476000" cy="5367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rPr b="0" i="0" lang="en" sz="1000" u="none" cap="none" strike="noStrike">
                <a:solidFill>
                  <a:schemeClr val="dk1"/>
                </a:solidFill>
                <a:latin typeface="DM Sans"/>
                <a:ea typeface="DM Sans"/>
                <a:cs typeface="DM Sans"/>
                <a:sym typeface="DM Sans"/>
              </a:rPr>
              <a:t>CASME</a:t>
            </a:r>
            <a:br>
              <a:rPr b="0" i="0" lang="en" sz="1000" u="none" cap="none" strike="noStrike">
                <a:solidFill>
                  <a:schemeClr val="dk1"/>
                </a:solidFill>
                <a:latin typeface="DM Sans"/>
                <a:ea typeface="DM Sans"/>
                <a:cs typeface="DM Sans"/>
                <a:sym typeface="DM Sans"/>
              </a:rPr>
            </a:br>
            <a:r>
              <a:rPr b="0" i="0" lang="en" sz="1000" u="none" cap="none" strike="noStrike">
                <a:solidFill>
                  <a:schemeClr val="dk1"/>
                </a:solidFill>
                <a:latin typeface="DM Sans"/>
                <a:ea typeface="DM Sans"/>
                <a:cs typeface="DM Sans"/>
                <a:sym typeface="DM Sans"/>
              </a:rPr>
              <a:t>CASME II</a:t>
            </a:r>
            <a:endParaRPr b="0" i="0" sz="1000" u="none" cap="none" strike="noStrike">
              <a:solidFill>
                <a:schemeClr val="dk1"/>
              </a:solidFill>
              <a:latin typeface="DM Sans"/>
              <a:ea typeface="DM Sans"/>
              <a:cs typeface="DM Sans"/>
              <a:sym typeface="DM Sans"/>
            </a:endParaRPr>
          </a:p>
          <a:p>
            <a:pPr indent="0" lvl="0" marL="0" marR="0" rtl="0" algn="ctr">
              <a:lnSpc>
                <a:spcPct val="100000"/>
              </a:lnSpc>
              <a:spcBef>
                <a:spcPts val="0"/>
              </a:spcBef>
              <a:spcAft>
                <a:spcPts val="0"/>
              </a:spcAft>
              <a:buClr>
                <a:srgbClr val="000000"/>
              </a:buClr>
              <a:buSzPts val="1400"/>
              <a:buFont typeface="Arial"/>
              <a:buNone/>
            </a:pPr>
            <a:r>
              <a:rPr b="0" i="0" lang="en" sz="1000" u="none" cap="none" strike="noStrike">
                <a:solidFill>
                  <a:schemeClr val="dk1"/>
                </a:solidFill>
                <a:latin typeface="DM Sans"/>
                <a:ea typeface="DM Sans"/>
                <a:cs typeface="DM Sans"/>
                <a:sym typeface="DM Sans"/>
              </a:rPr>
              <a:t>CAS(ME)^2</a:t>
            </a:r>
            <a:endParaRPr b="0" i="0" sz="1000" u="none" cap="none" strike="noStrike">
              <a:solidFill>
                <a:schemeClr val="dk1"/>
              </a:solidFill>
              <a:latin typeface="DM Sans"/>
              <a:ea typeface="DM Sans"/>
              <a:cs typeface="DM Sans"/>
              <a:sym typeface="DM Sans"/>
            </a:endParaRPr>
          </a:p>
        </p:txBody>
      </p:sp>
      <p:sp>
        <p:nvSpPr>
          <p:cNvPr id="729" name="Google Shape;729;p25"/>
          <p:cNvSpPr txBox="1"/>
          <p:nvPr>
            <p:ph idx="4294967295" type="subTitle"/>
          </p:nvPr>
        </p:nvSpPr>
        <p:spPr>
          <a:xfrm>
            <a:off x="6800591" y="1699959"/>
            <a:ext cx="1636800" cy="5367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DM Sans"/>
                <a:ea typeface="DM Sans"/>
                <a:cs typeface="DM Sans"/>
                <a:sym typeface="DM Sans"/>
              </a:rPr>
              <a:t>MMVIEW</a:t>
            </a:r>
            <a:endParaRPr b="0" i="0" sz="1400" u="none" cap="none" strike="noStrike">
              <a:solidFill>
                <a:schemeClr val="dk1"/>
              </a:solidFill>
              <a:latin typeface="DM Sans"/>
              <a:ea typeface="DM Sans"/>
              <a:cs typeface="DM Sans"/>
              <a:sym typeface="DM Sans"/>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3" name="Shape 733"/>
        <p:cNvGrpSpPr/>
        <p:nvPr/>
      </p:nvGrpSpPr>
      <p:grpSpPr>
        <a:xfrm>
          <a:off x="0" y="0"/>
          <a:ext cx="0" cy="0"/>
          <a:chOff x="0" y="0"/>
          <a:chExt cx="0" cy="0"/>
        </a:xfrm>
      </p:grpSpPr>
      <p:sp>
        <p:nvSpPr>
          <p:cNvPr id="734" name="Google Shape;734;p26"/>
          <p:cNvSpPr txBox="1"/>
          <p:nvPr>
            <p:ph type="title"/>
          </p:nvPr>
        </p:nvSpPr>
        <p:spPr>
          <a:xfrm>
            <a:off x="648725" y="331850"/>
            <a:ext cx="4592700" cy="5904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3400"/>
              <a:buNone/>
            </a:pPr>
            <a:r>
              <a:rPr lang="en"/>
              <a:t>Datasets Overview</a:t>
            </a:r>
            <a:endParaRPr/>
          </a:p>
        </p:txBody>
      </p:sp>
      <p:pic>
        <p:nvPicPr>
          <p:cNvPr id="735" name="Google Shape;735;p26"/>
          <p:cNvPicPr preferRelativeResize="0"/>
          <p:nvPr/>
        </p:nvPicPr>
        <p:blipFill rotWithShape="1">
          <a:blip r:embed="rId3">
            <a:alphaModFix/>
          </a:blip>
          <a:srcRect b="0" l="0" r="0" t="0"/>
          <a:stretch/>
        </p:blipFill>
        <p:spPr>
          <a:xfrm>
            <a:off x="549100" y="1088350"/>
            <a:ext cx="6650049" cy="281352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9" name="Shape 739"/>
        <p:cNvGrpSpPr/>
        <p:nvPr/>
      </p:nvGrpSpPr>
      <p:grpSpPr>
        <a:xfrm>
          <a:off x="0" y="0"/>
          <a:ext cx="0" cy="0"/>
          <a:chOff x="0" y="0"/>
          <a:chExt cx="0" cy="0"/>
        </a:xfrm>
      </p:grpSpPr>
      <p:sp>
        <p:nvSpPr>
          <p:cNvPr id="740" name="Google Shape;740;p27"/>
          <p:cNvSpPr txBox="1"/>
          <p:nvPr>
            <p:ph idx="4294967295" type="title"/>
          </p:nvPr>
        </p:nvSpPr>
        <p:spPr>
          <a:xfrm>
            <a:off x="1089925" y="1625850"/>
            <a:ext cx="1489200" cy="3291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3400"/>
              <a:buNone/>
            </a:pPr>
            <a:r>
              <a:rPr lang="en" sz="2200">
                <a:solidFill>
                  <a:schemeClr val="accent1"/>
                </a:solidFill>
              </a:rPr>
              <a:t>Paper name</a:t>
            </a:r>
            <a:endParaRPr sz="2200">
              <a:solidFill>
                <a:schemeClr val="accent1"/>
              </a:solidFill>
            </a:endParaRPr>
          </a:p>
        </p:txBody>
      </p:sp>
      <p:sp>
        <p:nvSpPr>
          <p:cNvPr id="741" name="Google Shape;741;p27"/>
          <p:cNvSpPr txBox="1"/>
          <p:nvPr>
            <p:ph idx="4294967295" type="subTitle"/>
          </p:nvPr>
        </p:nvSpPr>
        <p:spPr>
          <a:xfrm>
            <a:off x="1089925" y="2139800"/>
            <a:ext cx="6998400" cy="336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DM Sans"/>
                <a:ea typeface="DM Sans"/>
                <a:cs typeface="DM Sans"/>
                <a:sym typeface="DM Sans"/>
              </a:rPr>
              <a:t>Micro Expression Recognition Using Convolution Patch in Vision Transformer</a:t>
            </a:r>
            <a:endParaRPr b="0" i="0" sz="1400" u="none" cap="none" strike="noStrike">
              <a:solidFill>
                <a:schemeClr val="dk1"/>
              </a:solidFill>
              <a:latin typeface="DM Sans"/>
              <a:ea typeface="DM Sans"/>
              <a:cs typeface="DM Sans"/>
              <a:sym typeface="DM Sans"/>
            </a:endParaRPr>
          </a:p>
        </p:txBody>
      </p:sp>
      <p:sp>
        <p:nvSpPr>
          <p:cNvPr id="742" name="Google Shape;742;p27"/>
          <p:cNvSpPr txBox="1"/>
          <p:nvPr>
            <p:ph idx="4294967295" type="subTitle"/>
          </p:nvPr>
        </p:nvSpPr>
        <p:spPr>
          <a:xfrm>
            <a:off x="1089925" y="3074725"/>
            <a:ext cx="3606000" cy="640200"/>
          </a:xfrm>
          <a:prstGeom prst="rect">
            <a:avLst/>
          </a:prstGeom>
          <a:noFill/>
          <a:ln>
            <a:noFill/>
          </a:ln>
        </p:spPr>
        <p:txBody>
          <a:bodyPr anchorCtr="0" anchor="t" bIns="0" lIns="0" spcFirstLastPara="1" rIns="0" wrap="square" tIns="0">
            <a:noAutofit/>
          </a:bodyPr>
          <a:lstStyle/>
          <a:p>
            <a:pPr indent="-317500" lvl="0" marL="457200" marR="0" rtl="0" algn="l">
              <a:lnSpc>
                <a:spcPct val="100000"/>
              </a:lnSpc>
              <a:spcBef>
                <a:spcPts val="0"/>
              </a:spcBef>
              <a:spcAft>
                <a:spcPts val="0"/>
              </a:spcAft>
              <a:buClr>
                <a:schemeClr val="dk1"/>
              </a:buClr>
              <a:buSzPts val="1400"/>
              <a:buFont typeface="DM Sans"/>
              <a:buChar char="●"/>
            </a:pPr>
            <a:r>
              <a:rPr b="0" i="0" lang="en" sz="1400" u="none" cap="none" strike="noStrike">
                <a:solidFill>
                  <a:schemeClr val="dk1"/>
                </a:solidFill>
                <a:latin typeface="DM Sans"/>
                <a:ea typeface="DM Sans"/>
                <a:cs typeface="DM Sans"/>
                <a:sym typeface="DM Sans"/>
              </a:rPr>
              <a:t>Vision Transformer model for MER</a:t>
            </a:r>
            <a:endParaRPr b="0" i="0" sz="1400" u="none" cap="none" strike="noStrike">
              <a:solidFill>
                <a:schemeClr val="dk1"/>
              </a:solidFill>
              <a:latin typeface="DM Sans"/>
              <a:ea typeface="DM Sans"/>
              <a:cs typeface="DM Sans"/>
              <a:sym typeface="DM Sans"/>
            </a:endParaRPr>
          </a:p>
          <a:p>
            <a:pPr indent="-317500" lvl="0" marL="457200" marR="0" rtl="0" algn="l">
              <a:lnSpc>
                <a:spcPct val="100000"/>
              </a:lnSpc>
              <a:spcBef>
                <a:spcPts val="0"/>
              </a:spcBef>
              <a:spcAft>
                <a:spcPts val="0"/>
              </a:spcAft>
              <a:buClr>
                <a:schemeClr val="dk1"/>
              </a:buClr>
              <a:buSzPts val="1400"/>
              <a:buFont typeface="DM Sans"/>
              <a:buChar char="●"/>
            </a:pPr>
            <a:r>
              <a:rPr b="0" i="0" lang="en" sz="1400" u="none" cap="none" strike="noStrike">
                <a:solidFill>
                  <a:schemeClr val="dk1"/>
                </a:solidFill>
                <a:latin typeface="DM Sans"/>
                <a:ea typeface="DM Sans"/>
                <a:cs typeface="DM Sans"/>
                <a:sym typeface="DM Sans"/>
              </a:rPr>
              <a:t>Convolutional patching</a:t>
            </a:r>
            <a:endParaRPr b="0" i="0" sz="1400" u="none" cap="none" strike="noStrike">
              <a:solidFill>
                <a:schemeClr val="dk1"/>
              </a:solidFill>
              <a:latin typeface="DM Sans"/>
              <a:ea typeface="DM Sans"/>
              <a:cs typeface="DM Sans"/>
              <a:sym typeface="DM Sans"/>
            </a:endParaRPr>
          </a:p>
          <a:p>
            <a:pPr indent="-317500" lvl="0" marL="457200" marR="0" rtl="0" algn="l">
              <a:lnSpc>
                <a:spcPct val="100000"/>
              </a:lnSpc>
              <a:spcBef>
                <a:spcPts val="0"/>
              </a:spcBef>
              <a:spcAft>
                <a:spcPts val="0"/>
              </a:spcAft>
              <a:buClr>
                <a:schemeClr val="dk1"/>
              </a:buClr>
              <a:buSzPts val="1400"/>
              <a:buFont typeface="DM Sans"/>
              <a:buChar char="●"/>
            </a:pPr>
            <a:r>
              <a:rPr b="0" i="0" lang="en" sz="1400" u="none" cap="none" strike="noStrike">
                <a:solidFill>
                  <a:schemeClr val="dk1"/>
                </a:solidFill>
                <a:latin typeface="DM Sans"/>
                <a:ea typeface="DM Sans"/>
                <a:cs typeface="DM Sans"/>
                <a:sym typeface="DM Sans"/>
              </a:rPr>
              <a:t>Less parameters</a:t>
            </a:r>
            <a:endParaRPr b="0" i="0" sz="1400" u="none" cap="none" strike="noStrike">
              <a:solidFill>
                <a:schemeClr val="dk1"/>
              </a:solidFill>
              <a:latin typeface="DM Sans"/>
              <a:ea typeface="DM Sans"/>
              <a:cs typeface="DM Sans"/>
              <a:sym typeface="DM Sans"/>
            </a:endParaRPr>
          </a:p>
          <a:p>
            <a:pPr indent="-317500" lvl="0" marL="457200" marR="0" rtl="0" algn="l">
              <a:lnSpc>
                <a:spcPct val="100000"/>
              </a:lnSpc>
              <a:spcBef>
                <a:spcPts val="0"/>
              </a:spcBef>
              <a:spcAft>
                <a:spcPts val="0"/>
              </a:spcAft>
              <a:buClr>
                <a:schemeClr val="dk1"/>
              </a:buClr>
              <a:buSzPts val="1400"/>
              <a:buFont typeface="DM Sans"/>
              <a:buChar char="●"/>
            </a:pPr>
            <a:r>
              <a:rPr b="0" i="0" lang="en" sz="1400" u="none" cap="none" strike="noStrike">
                <a:solidFill>
                  <a:schemeClr val="dk1"/>
                </a:solidFill>
                <a:latin typeface="DM Sans"/>
                <a:ea typeface="DM Sans"/>
                <a:cs typeface="DM Sans"/>
                <a:sym typeface="DM Sans"/>
              </a:rPr>
              <a:t>Fast result</a:t>
            </a:r>
            <a:endParaRPr b="0" i="0" sz="1400" u="none" cap="none" strike="noStrike">
              <a:solidFill>
                <a:schemeClr val="dk1"/>
              </a:solidFill>
              <a:latin typeface="DM Sans"/>
              <a:ea typeface="DM Sans"/>
              <a:cs typeface="DM Sans"/>
              <a:sym typeface="DM Sans"/>
            </a:endParaRPr>
          </a:p>
        </p:txBody>
      </p:sp>
      <p:sp>
        <p:nvSpPr>
          <p:cNvPr id="743" name="Google Shape;743;p27"/>
          <p:cNvSpPr txBox="1"/>
          <p:nvPr>
            <p:ph idx="4294967295" type="title"/>
          </p:nvPr>
        </p:nvSpPr>
        <p:spPr>
          <a:xfrm>
            <a:off x="1089925" y="2566600"/>
            <a:ext cx="2155800" cy="3369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3400"/>
              <a:buNone/>
            </a:pPr>
            <a:r>
              <a:rPr lang="en" sz="2200">
                <a:solidFill>
                  <a:schemeClr val="accent6"/>
                </a:solidFill>
              </a:rPr>
              <a:t>Paper Overview</a:t>
            </a:r>
            <a:endParaRPr sz="2200">
              <a:solidFill>
                <a:schemeClr val="accent6"/>
              </a:solidFill>
            </a:endParaRPr>
          </a:p>
        </p:txBody>
      </p:sp>
      <p:grpSp>
        <p:nvGrpSpPr>
          <p:cNvPr id="744" name="Google Shape;744;p27"/>
          <p:cNvGrpSpPr/>
          <p:nvPr/>
        </p:nvGrpSpPr>
        <p:grpSpPr>
          <a:xfrm flipH="1" rot="-5400000">
            <a:off x="1390763" y="-1182784"/>
            <a:ext cx="959680" cy="3741186"/>
            <a:chOff x="7557897" y="2608992"/>
            <a:chExt cx="429195" cy="1673160"/>
          </a:xfrm>
        </p:grpSpPr>
        <p:sp>
          <p:nvSpPr>
            <p:cNvPr id="745" name="Google Shape;745;p27"/>
            <p:cNvSpPr/>
            <p:nvPr/>
          </p:nvSpPr>
          <p:spPr>
            <a:xfrm>
              <a:off x="7666005" y="3837621"/>
              <a:ext cx="75628" cy="444531"/>
            </a:xfrm>
            <a:custGeom>
              <a:rect b="b" l="l" r="r" t="t"/>
              <a:pathLst>
                <a:path extrusionOk="0" h="444531" w="75628">
                  <a:moveTo>
                    <a:pt x="58865" y="404146"/>
                  </a:moveTo>
                  <a:lnTo>
                    <a:pt x="58865" y="53816"/>
                  </a:lnTo>
                  <a:lnTo>
                    <a:pt x="30861" y="25813"/>
                  </a:lnTo>
                  <a:cubicBezTo>
                    <a:pt x="32576" y="23241"/>
                    <a:pt x="33528" y="20098"/>
                    <a:pt x="33528" y="16764"/>
                  </a:cubicBezTo>
                  <a:cubicBezTo>
                    <a:pt x="33528" y="7525"/>
                    <a:pt x="26003" y="0"/>
                    <a:pt x="16764" y="0"/>
                  </a:cubicBezTo>
                  <a:cubicBezTo>
                    <a:pt x="7525" y="0"/>
                    <a:pt x="0" y="7525"/>
                    <a:pt x="0" y="16764"/>
                  </a:cubicBezTo>
                  <a:cubicBezTo>
                    <a:pt x="0" y="26003"/>
                    <a:pt x="7525" y="33528"/>
                    <a:pt x="16764" y="33528"/>
                  </a:cubicBezTo>
                  <a:cubicBezTo>
                    <a:pt x="20098" y="33528"/>
                    <a:pt x="23146" y="32480"/>
                    <a:pt x="25813" y="30861"/>
                  </a:cubicBezTo>
                  <a:lnTo>
                    <a:pt x="25813" y="30861"/>
                  </a:lnTo>
                  <a:lnTo>
                    <a:pt x="51721" y="56769"/>
                  </a:lnTo>
                  <a:lnTo>
                    <a:pt x="51721" y="404146"/>
                  </a:lnTo>
                  <a:cubicBezTo>
                    <a:pt x="42196" y="405860"/>
                    <a:pt x="34957" y="414242"/>
                    <a:pt x="34957" y="424148"/>
                  </a:cubicBezTo>
                  <a:cubicBezTo>
                    <a:pt x="34957" y="435388"/>
                    <a:pt x="44101" y="444532"/>
                    <a:pt x="55341" y="444532"/>
                  </a:cubicBezTo>
                  <a:cubicBezTo>
                    <a:pt x="66485" y="444532"/>
                    <a:pt x="75629" y="435388"/>
                    <a:pt x="75629" y="424148"/>
                  </a:cubicBezTo>
                  <a:cubicBezTo>
                    <a:pt x="75629" y="414242"/>
                    <a:pt x="68294" y="405860"/>
                    <a:pt x="58865" y="404146"/>
                  </a:cubicBezTo>
                  <a:close/>
                  <a:moveTo>
                    <a:pt x="55341" y="437388"/>
                  </a:moveTo>
                  <a:cubicBezTo>
                    <a:pt x="48006" y="437388"/>
                    <a:pt x="42101" y="431483"/>
                    <a:pt x="42101" y="424148"/>
                  </a:cubicBezTo>
                  <a:cubicBezTo>
                    <a:pt x="42101" y="418147"/>
                    <a:pt x="46101" y="413099"/>
                    <a:pt x="51721" y="411575"/>
                  </a:cubicBezTo>
                  <a:cubicBezTo>
                    <a:pt x="52864" y="411194"/>
                    <a:pt x="54102" y="411004"/>
                    <a:pt x="55341" y="411004"/>
                  </a:cubicBezTo>
                  <a:cubicBezTo>
                    <a:pt x="56579" y="411004"/>
                    <a:pt x="57722" y="411194"/>
                    <a:pt x="58865" y="411575"/>
                  </a:cubicBezTo>
                  <a:cubicBezTo>
                    <a:pt x="64389" y="413004"/>
                    <a:pt x="68485" y="418147"/>
                    <a:pt x="68485" y="424148"/>
                  </a:cubicBezTo>
                  <a:cubicBezTo>
                    <a:pt x="68485" y="431483"/>
                    <a:pt x="62579" y="437388"/>
                    <a:pt x="55341" y="437388"/>
                  </a:cubicBezTo>
                  <a:close/>
                </a:path>
              </a:pathLst>
            </a:custGeom>
            <a:solidFill>
              <a:schemeClr val="accent1"/>
            </a:solidFill>
            <a:ln>
              <a:noFill/>
            </a:ln>
            <a:effectLst>
              <a:outerShdw blurRad="200025" rotWithShape="0" algn="bl" dir="5400000" dist="19050">
                <a:schemeClr val="accent1">
                  <a:alpha val="66666"/>
                </a:scheme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46" name="Google Shape;746;p27"/>
            <p:cNvSpPr/>
            <p:nvPr/>
          </p:nvSpPr>
          <p:spPr>
            <a:xfrm>
              <a:off x="7557897" y="2823590"/>
              <a:ext cx="322706" cy="857440"/>
            </a:xfrm>
            <a:custGeom>
              <a:rect b="b" l="l" r="r" t="t"/>
              <a:pathLst>
                <a:path extrusionOk="0" h="857440" w="322706">
                  <a:moveTo>
                    <a:pt x="20098" y="824293"/>
                  </a:moveTo>
                  <a:lnTo>
                    <a:pt x="20098" y="561213"/>
                  </a:lnTo>
                  <a:lnTo>
                    <a:pt x="309563" y="271748"/>
                  </a:lnTo>
                  <a:lnTo>
                    <a:pt x="309563" y="33147"/>
                  </a:lnTo>
                  <a:cubicBezTo>
                    <a:pt x="317087" y="31528"/>
                    <a:pt x="322707" y="24860"/>
                    <a:pt x="322707" y="16764"/>
                  </a:cubicBezTo>
                  <a:cubicBezTo>
                    <a:pt x="322707" y="7525"/>
                    <a:pt x="315182" y="0"/>
                    <a:pt x="305943" y="0"/>
                  </a:cubicBezTo>
                  <a:cubicBezTo>
                    <a:pt x="296704" y="0"/>
                    <a:pt x="289179" y="7525"/>
                    <a:pt x="289179" y="16764"/>
                  </a:cubicBezTo>
                  <a:cubicBezTo>
                    <a:pt x="289179" y="24765"/>
                    <a:pt x="294799" y="31432"/>
                    <a:pt x="302323" y="33147"/>
                  </a:cubicBezTo>
                  <a:lnTo>
                    <a:pt x="302323" y="268796"/>
                  </a:lnTo>
                  <a:lnTo>
                    <a:pt x="12859" y="558260"/>
                  </a:lnTo>
                  <a:lnTo>
                    <a:pt x="12859" y="824389"/>
                  </a:lnTo>
                  <a:cubicBezTo>
                    <a:pt x="5524" y="826103"/>
                    <a:pt x="0" y="832771"/>
                    <a:pt x="0" y="840676"/>
                  </a:cubicBezTo>
                  <a:cubicBezTo>
                    <a:pt x="0" y="849916"/>
                    <a:pt x="7525" y="857441"/>
                    <a:pt x="16764" y="857441"/>
                  </a:cubicBezTo>
                  <a:cubicBezTo>
                    <a:pt x="26003" y="857441"/>
                    <a:pt x="33528" y="849916"/>
                    <a:pt x="33528" y="840676"/>
                  </a:cubicBezTo>
                  <a:cubicBezTo>
                    <a:pt x="33528" y="832580"/>
                    <a:pt x="27718" y="825818"/>
                    <a:pt x="20098" y="824293"/>
                  </a:cubicBezTo>
                  <a:close/>
                </a:path>
              </a:pathLst>
            </a:custGeom>
            <a:solidFill>
              <a:schemeClr val="accent1"/>
            </a:solidFill>
            <a:ln>
              <a:noFill/>
            </a:ln>
            <a:effectLst>
              <a:outerShdw blurRad="200025" rotWithShape="0" algn="bl" dir="5400000" dist="19050">
                <a:schemeClr val="accent1">
                  <a:alpha val="66666"/>
                </a:scheme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47" name="Google Shape;747;p27"/>
            <p:cNvSpPr/>
            <p:nvPr/>
          </p:nvSpPr>
          <p:spPr>
            <a:xfrm>
              <a:off x="7616094" y="2608992"/>
              <a:ext cx="370998" cy="1562195"/>
            </a:xfrm>
            <a:custGeom>
              <a:rect b="b" l="l" r="r" t="t"/>
              <a:pathLst>
                <a:path extrusionOk="0" h="1562195" w="370998">
                  <a:moveTo>
                    <a:pt x="158496" y="1521905"/>
                  </a:moveTo>
                  <a:lnTo>
                    <a:pt x="158496" y="1225868"/>
                  </a:lnTo>
                  <a:lnTo>
                    <a:pt x="95155" y="1162431"/>
                  </a:lnTo>
                  <a:lnTo>
                    <a:pt x="95155" y="939070"/>
                  </a:lnTo>
                  <a:lnTo>
                    <a:pt x="156210" y="878014"/>
                  </a:lnTo>
                  <a:lnTo>
                    <a:pt x="156210" y="839534"/>
                  </a:lnTo>
                  <a:lnTo>
                    <a:pt x="317659" y="678085"/>
                  </a:lnTo>
                  <a:cubicBezTo>
                    <a:pt x="320897" y="680466"/>
                    <a:pt x="324898" y="681800"/>
                    <a:pt x="329184" y="681800"/>
                  </a:cubicBezTo>
                  <a:cubicBezTo>
                    <a:pt x="340423" y="681800"/>
                    <a:pt x="349568" y="672655"/>
                    <a:pt x="349568" y="661511"/>
                  </a:cubicBezTo>
                  <a:cubicBezTo>
                    <a:pt x="349568" y="650272"/>
                    <a:pt x="340423" y="641128"/>
                    <a:pt x="329184" y="641128"/>
                  </a:cubicBezTo>
                  <a:cubicBezTo>
                    <a:pt x="318040" y="641128"/>
                    <a:pt x="308896" y="650272"/>
                    <a:pt x="308896" y="661511"/>
                  </a:cubicBezTo>
                  <a:cubicBezTo>
                    <a:pt x="308896" y="665797"/>
                    <a:pt x="310229" y="669798"/>
                    <a:pt x="312611" y="673037"/>
                  </a:cubicBezTo>
                  <a:lnTo>
                    <a:pt x="267843" y="717804"/>
                  </a:lnTo>
                  <a:lnTo>
                    <a:pt x="267843" y="635413"/>
                  </a:lnTo>
                  <a:lnTo>
                    <a:pt x="370999" y="532257"/>
                  </a:lnTo>
                  <a:lnTo>
                    <a:pt x="370999" y="273844"/>
                  </a:lnTo>
                  <a:lnTo>
                    <a:pt x="319183" y="222028"/>
                  </a:lnTo>
                  <a:lnTo>
                    <a:pt x="319183" y="0"/>
                  </a:lnTo>
                  <a:lnTo>
                    <a:pt x="312039" y="0"/>
                  </a:lnTo>
                  <a:lnTo>
                    <a:pt x="312039" y="503777"/>
                  </a:lnTo>
                  <a:lnTo>
                    <a:pt x="16669" y="799147"/>
                  </a:lnTo>
                  <a:lnTo>
                    <a:pt x="16669" y="1479995"/>
                  </a:lnTo>
                  <a:cubicBezTo>
                    <a:pt x="7144" y="1481709"/>
                    <a:pt x="0" y="1490091"/>
                    <a:pt x="0" y="1500092"/>
                  </a:cubicBezTo>
                  <a:cubicBezTo>
                    <a:pt x="0" y="1511237"/>
                    <a:pt x="9049" y="1520381"/>
                    <a:pt x="20288" y="1520381"/>
                  </a:cubicBezTo>
                  <a:cubicBezTo>
                    <a:pt x="31528" y="1520381"/>
                    <a:pt x="40577" y="1511237"/>
                    <a:pt x="40577" y="1500092"/>
                  </a:cubicBezTo>
                  <a:cubicBezTo>
                    <a:pt x="40577" y="1490091"/>
                    <a:pt x="33338" y="1481709"/>
                    <a:pt x="23813" y="1479995"/>
                  </a:cubicBezTo>
                  <a:lnTo>
                    <a:pt x="23813" y="802100"/>
                  </a:lnTo>
                  <a:lnTo>
                    <a:pt x="319183" y="506730"/>
                  </a:lnTo>
                  <a:lnTo>
                    <a:pt x="319183" y="232124"/>
                  </a:lnTo>
                  <a:lnTo>
                    <a:pt x="363855" y="276796"/>
                  </a:lnTo>
                  <a:lnTo>
                    <a:pt x="363855" y="529304"/>
                  </a:lnTo>
                  <a:lnTo>
                    <a:pt x="260699" y="632460"/>
                  </a:lnTo>
                  <a:lnTo>
                    <a:pt x="260699" y="724948"/>
                  </a:lnTo>
                  <a:lnTo>
                    <a:pt x="260699" y="724948"/>
                  </a:lnTo>
                  <a:lnTo>
                    <a:pt x="149066" y="836485"/>
                  </a:lnTo>
                  <a:lnTo>
                    <a:pt x="149066" y="874967"/>
                  </a:lnTo>
                  <a:lnTo>
                    <a:pt x="95155" y="928973"/>
                  </a:lnTo>
                  <a:lnTo>
                    <a:pt x="95155" y="821341"/>
                  </a:lnTo>
                  <a:lnTo>
                    <a:pt x="178498" y="738092"/>
                  </a:lnTo>
                  <a:cubicBezTo>
                    <a:pt x="181737" y="740473"/>
                    <a:pt x="185738" y="741807"/>
                    <a:pt x="190024" y="741807"/>
                  </a:cubicBezTo>
                  <a:cubicBezTo>
                    <a:pt x="201263" y="741807"/>
                    <a:pt x="210312" y="732663"/>
                    <a:pt x="210312" y="721423"/>
                  </a:cubicBezTo>
                  <a:cubicBezTo>
                    <a:pt x="210312" y="710279"/>
                    <a:pt x="201263" y="701135"/>
                    <a:pt x="190024" y="701135"/>
                  </a:cubicBezTo>
                  <a:cubicBezTo>
                    <a:pt x="178784" y="701135"/>
                    <a:pt x="169736" y="710279"/>
                    <a:pt x="169736" y="721423"/>
                  </a:cubicBezTo>
                  <a:cubicBezTo>
                    <a:pt x="169736" y="725805"/>
                    <a:pt x="171069" y="729805"/>
                    <a:pt x="173355" y="733044"/>
                  </a:cubicBezTo>
                  <a:lnTo>
                    <a:pt x="88011" y="818388"/>
                  </a:lnTo>
                  <a:lnTo>
                    <a:pt x="88011" y="1165384"/>
                  </a:lnTo>
                  <a:lnTo>
                    <a:pt x="151352" y="1228820"/>
                  </a:lnTo>
                  <a:lnTo>
                    <a:pt x="151352" y="1521905"/>
                  </a:lnTo>
                  <a:cubicBezTo>
                    <a:pt x="141732" y="1523524"/>
                    <a:pt x="134493" y="1531906"/>
                    <a:pt x="134493" y="1541907"/>
                  </a:cubicBezTo>
                  <a:cubicBezTo>
                    <a:pt x="134493" y="1553147"/>
                    <a:pt x="143542" y="1562195"/>
                    <a:pt x="154781" y="1562195"/>
                  </a:cubicBezTo>
                  <a:cubicBezTo>
                    <a:pt x="166021" y="1562195"/>
                    <a:pt x="175070" y="1553147"/>
                    <a:pt x="175070" y="1541907"/>
                  </a:cubicBezTo>
                  <a:cubicBezTo>
                    <a:pt x="175070" y="1532001"/>
                    <a:pt x="167926" y="1523714"/>
                    <a:pt x="158496" y="1521905"/>
                  </a:cubicBezTo>
                  <a:close/>
                  <a:moveTo>
                    <a:pt x="316039" y="661511"/>
                  </a:moveTo>
                  <a:cubicBezTo>
                    <a:pt x="316039" y="654177"/>
                    <a:pt x="321945" y="648272"/>
                    <a:pt x="329184" y="648272"/>
                  </a:cubicBezTo>
                  <a:cubicBezTo>
                    <a:pt x="336518" y="648272"/>
                    <a:pt x="342424" y="654177"/>
                    <a:pt x="342424" y="661511"/>
                  </a:cubicBezTo>
                  <a:cubicBezTo>
                    <a:pt x="342424" y="668750"/>
                    <a:pt x="336518" y="674656"/>
                    <a:pt x="329184" y="674656"/>
                  </a:cubicBezTo>
                  <a:cubicBezTo>
                    <a:pt x="326898" y="674656"/>
                    <a:pt x="324707" y="674084"/>
                    <a:pt x="322802" y="672941"/>
                  </a:cubicBezTo>
                  <a:cubicBezTo>
                    <a:pt x="320707" y="671798"/>
                    <a:pt x="318897" y="669988"/>
                    <a:pt x="317754" y="667893"/>
                  </a:cubicBezTo>
                  <a:cubicBezTo>
                    <a:pt x="316611" y="665988"/>
                    <a:pt x="316039" y="663797"/>
                    <a:pt x="316039" y="661511"/>
                  </a:cubicBezTo>
                  <a:close/>
                  <a:moveTo>
                    <a:pt x="33433" y="1500092"/>
                  </a:moveTo>
                  <a:cubicBezTo>
                    <a:pt x="33433" y="1507331"/>
                    <a:pt x="27527" y="1513237"/>
                    <a:pt x="20288" y="1513237"/>
                  </a:cubicBezTo>
                  <a:cubicBezTo>
                    <a:pt x="13049" y="1513237"/>
                    <a:pt x="7144" y="1507331"/>
                    <a:pt x="7144" y="1500092"/>
                  </a:cubicBezTo>
                  <a:cubicBezTo>
                    <a:pt x="7144" y="1493996"/>
                    <a:pt x="11144" y="1488948"/>
                    <a:pt x="16669" y="1487424"/>
                  </a:cubicBezTo>
                  <a:cubicBezTo>
                    <a:pt x="17812" y="1487043"/>
                    <a:pt x="19050" y="1486853"/>
                    <a:pt x="20288" y="1486853"/>
                  </a:cubicBezTo>
                  <a:cubicBezTo>
                    <a:pt x="21527" y="1486853"/>
                    <a:pt x="22670" y="1487043"/>
                    <a:pt x="23813" y="1487424"/>
                  </a:cubicBezTo>
                  <a:cubicBezTo>
                    <a:pt x="29337" y="1488853"/>
                    <a:pt x="33433" y="1493996"/>
                    <a:pt x="33433" y="1500092"/>
                  </a:cubicBezTo>
                  <a:close/>
                  <a:moveTo>
                    <a:pt x="176879" y="721423"/>
                  </a:moveTo>
                  <a:cubicBezTo>
                    <a:pt x="176879" y="714184"/>
                    <a:pt x="182785" y="708279"/>
                    <a:pt x="190024" y="708279"/>
                  </a:cubicBezTo>
                  <a:cubicBezTo>
                    <a:pt x="197263" y="708279"/>
                    <a:pt x="203168" y="714184"/>
                    <a:pt x="203168" y="721423"/>
                  </a:cubicBezTo>
                  <a:cubicBezTo>
                    <a:pt x="203168" y="728758"/>
                    <a:pt x="197263" y="734663"/>
                    <a:pt x="190024" y="734663"/>
                  </a:cubicBezTo>
                  <a:cubicBezTo>
                    <a:pt x="187738" y="734663"/>
                    <a:pt x="185547" y="734092"/>
                    <a:pt x="183642" y="732949"/>
                  </a:cubicBezTo>
                  <a:cubicBezTo>
                    <a:pt x="181546" y="731806"/>
                    <a:pt x="179737" y="730091"/>
                    <a:pt x="178594" y="727901"/>
                  </a:cubicBezTo>
                  <a:cubicBezTo>
                    <a:pt x="177451" y="725996"/>
                    <a:pt x="176879" y="723805"/>
                    <a:pt x="176879" y="721423"/>
                  </a:cubicBezTo>
                  <a:close/>
                  <a:moveTo>
                    <a:pt x="154781" y="1555052"/>
                  </a:moveTo>
                  <a:cubicBezTo>
                    <a:pt x="147542" y="1555052"/>
                    <a:pt x="141637" y="1549146"/>
                    <a:pt x="141637" y="1541907"/>
                  </a:cubicBezTo>
                  <a:cubicBezTo>
                    <a:pt x="141637" y="1535811"/>
                    <a:pt x="145733" y="1530763"/>
                    <a:pt x="151352" y="1529239"/>
                  </a:cubicBezTo>
                  <a:cubicBezTo>
                    <a:pt x="152495" y="1528953"/>
                    <a:pt x="153638" y="1528763"/>
                    <a:pt x="154781" y="1528763"/>
                  </a:cubicBezTo>
                  <a:cubicBezTo>
                    <a:pt x="156115" y="1528763"/>
                    <a:pt x="157353" y="1528953"/>
                    <a:pt x="158496" y="1529334"/>
                  </a:cubicBezTo>
                  <a:cubicBezTo>
                    <a:pt x="163925" y="1530953"/>
                    <a:pt x="167926" y="1536002"/>
                    <a:pt x="167926" y="1541907"/>
                  </a:cubicBezTo>
                  <a:cubicBezTo>
                    <a:pt x="167926" y="1549146"/>
                    <a:pt x="162020" y="1555052"/>
                    <a:pt x="154781" y="1555052"/>
                  </a:cubicBezTo>
                  <a:close/>
                </a:path>
              </a:pathLst>
            </a:custGeom>
            <a:solidFill>
              <a:schemeClr val="accent1"/>
            </a:solidFill>
            <a:ln>
              <a:noFill/>
            </a:ln>
            <a:effectLst>
              <a:outerShdw blurRad="200025" rotWithShape="0" algn="bl" dir="5400000" dist="19050">
                <a:schemeClr val="accent1">
                  <a:alpha val="66666"/>
                </a:scheme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748" name="Google Shape;748;p27"/>
          <p:cNvSpPr txBox="1"/>
          <p:nvPr>
            <p:ph type="title"/>
          </p:nvPr>
        </p:nvSpPr>
        <p:spPr>
          <a:xfrm>
            <a:off x="720000" y="539500"/>
            <a:ext cx="7704000" cy="5760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SzPts val="3400"/>
              <a:buNone/>
            </a:pPr>
            <a:r>
              <a:rPr lang="en"/>
              <a:t>PAPER FOLLOWING</a:t>
            </a:r>
            <a:endParaRPr>
              <a:solidFill>
                <a:schemeClr val="accent1"/>
              </a:solidFill>
            </a:endParaRPr>
          </a:p>
        </p:txBody>
      </p:sp>
      <p:sp>
        <p:nvSpPr>
          <p:cNvPr id="749" name="Google Shape;749;p27"/>
          <p:cNvSpPr/>
          <p:nvPr/>
        </p:nvSpPr>
        <p:spPr>
          <a:xfrm>
            <a:off x="720000" y="1694400"/>
            <a:ext cx="192000" cy="192000"/>
          </a:xfrm>
          <a:prstGeom prst="ellipse">
            <a:avLst/>
          </a:prstGeom>
          <a:solidFill>
            <a:schemeClr val="accent1"/>
          </a:solidFill>
          <a:ln>
            <a:noFill/>
          </a:ln>
          <a:effectLst>
            <a:outerShdw blurRad="200025" rotWithShape="0" algn="bl" dir="5400000" dist="19050">
              <a:schemeClr val="accent1">
                <a:alpha val="6274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0" name="Google Shape;750;p27"/>
          <p:cNvSpPr/>
          <p:nvPr/>
        </p:nvSpPr>
        <p:spPr>
          <a:xfrm>
            <a:off x="720000" y="2639050"/>
            <a:ext cx="192000" cy="192000"/>
          </a:xfrm>
          <a:prstGeom prst="ellipse">
            <a:avLst/>
          </a:prstGeom>
          <a:solidFill>
            <a:schemeClr val="accent6"/>
          </a:solidFill>
          <a:ln>
            <a:noFill/>
          </a:ln>
          <a:effectLst>
            <a:outerShdw blurRad="200025" rotWithShape="0" algn="bl" dir="5400000" dist="19050">
              <a:schemeClr val="accent1">
                <a:alpha val="6274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4" name="Shape 754"/>
        <p:cNvGrpSpPr/>
        <p:nvPr/>
      </p:nvGrpSpPr>
      <p:grpSpPr>
        <a:xfrm>
          <a:off x="0" y="0"/>
          <a:ext cx="0" cy="0"/>
          <a:chOff x="0" y="0"/>
          <a:chExt cx="0" cy="0"/>
        </a:xfrm>
      </p:grpSpPr>
      <p:grpSp>
        <p:nvGrpSpPr>
          <p:cNvPr id="755" name="Google Shape;755;p28"/>
          <p:cNvGrpSpPr/>
          <p:nvPr/>
        </p:nvGrpSpPr>
        <p:grpSpPr>
          <a:xfrm rot="5400000">
            <a:off x="7052268" y="-589646"/>
            <a:ext cx="1646736" cy="3557306"/>
            <a:chOff x="7350442" y="2608992"/>
            <a:chExt cx="777239" cy="1673160"/>
          </a:xfrm>
        </p:grpSpPr>
        <p:sp>
          <p:nvSpPr>
            <p:cNvPr id="756" name="Google Shape;756;p28"/>
            <p:cNvSpPr/>
            <p:nvPr/>
          </p:nvSpPr>
          <p:spPr>
            <a:xfrm>
              <a:off x="7486745" y="2608992"/>
              <a:ext cx="300894" cy="898874"/>
            </a:xfrm>
            <a:custGeom>
              <a:rect b="b" l="l" r="r" t="t"/>
              <a:pathLst>
                <a:path extrusionOk="0" h="898874" w="300894">
                  <a:moveTo>
                    <a:pt x="16764" y="858488"/>
                  </a:moveTo>
                  <a:cubicBezTo>
                    <a:pt x="7334" y="860203"/>
                    <a:pt x="0" y="868585"/>
                    <a:pt x="0" y="878491"/>
                  </a:cubicBezTo>
                  <a:cubicBezTo>
                    <a:pt x="0" y="889730"/>
                    <a:pt x="9144" y="898874"/>
                    <a:pt x="20288" y="898874"/>
                  </a:cubicBezTo>
                  <a:cubicBezTo>
                    <a:pt x="31528" y="898874"/>
                    <a:pt x="40672" y="889730"/>
                    <a:pt x="40672" y="878491"/>
                  </a:cubicBezTo>
                  <a:cubicBezTo>
                    <a:pt x="40672" y="868585"/>
                    <a:pt x="33433" y="860203"/>
                    <a:pt x="23908" y="858488"/>
                  </a:cubicBezTo>
                  <a:lnTo>
                    <a:pt x="23908" y="733997"/>
                  </a:lnTo>
                  <a:lnTo>
                    <a:pt x="300895" y="457009"/>
                  </a:lnTo>
                  <a:lnTo>
                    <a:pt x="300895" y="0"/>
                  </a:lnTo>
                  <a:lnTo>
                    <a:pt x="293751" y="0"/>
                  </a:lnTo>
                  <a:lnTo>
                    <a:pt x="293751" y="454057"/>
                  </a:lnTo>
                  <a:lnTo>
                    <a:pt x="16764" y="731044"/>
                  </a:lnTo>
                  <a:lnTo>
                    <a:pt x="16764" y="858488"/>
                  </a:lnTo>
                  <a:close/>
                  <a:moveTo>
                    <a:pt x="33528" y="878491"/>
                  </a:moveTo>
                  <a:cubicBezTo>
                    <a:pt x="33528" y="885825"/>
                    <a:pt x="27622" y="891730"/>
                    <a:pt x="20288" y="891730"/>
                  </a:cubicBezTo>
                  <a:cubicBezTo>
                    <a:pt x="13049" y="891730"/>
                    <a:pt x="7144" y="885825"/>
                    <a:pt x="7144" y="878491"/>
                  </a:cubicBezTo>
                  <a:cubicBezTo>
                    <a:pt x="7144" y="872490"/>
                    <a:pt x="11239" y="867347"/>
                    <a:pt x="16764" y="865918"/>
                  </a:cubicBezTo>
                  <a:cubicBezTo>
                    <a:pt x="17907" y="865537"/>
                    <a:pt x="19050" y="865346"/>
                    <a:pt x="20288" y="865346"/>
                  </a:cubicBezTo>
                  <a:cubicBezTo>
                    <a:pt x="21526" y="865346"/>
                    <a:pt x="22765" y="865537"/>
                    <a:pt x="23908" y="865918"/>
                  </a:cubicBezTo>
                  <a:cubicBezTo>
                    <a:pt x="29527" y="867442"/>
                    <a:pt x="33528" y="872490"/>
                    <a:pt x="33528" y="878491"/>
                  </a:cubicBezTo>
                  <a:close/>
                </a:path>
              </a:pathLst>
            </a:custGeom>
            <a:solidFill>
              <a:schemeClr val="accent1"/>
            </a:solidFill>
            <a:ln>
              <a:noFill/>
            </a:ln>
            <a:effectLst>
              <a:outerShdw blurRad="200025" rotWithShape="0" algn="bl" dir="5400000" dist="19050">
                <a:schemeClr val="accent1">
                  <a:alpha val="66666"/>
                </a:scheme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57" name="Google Shape;757;p28"/>
            <p:cNvSpPr/>
            <p:nvPr/>
          </p:nvSpPr>
          <p:spPr>
            <a:xfrm>
              <a:off x="7430357" y="3185731"/>
              <a:ext cx="149161" cy="440054"/>
            </a:xfrm>
            <a:custGeom>
              <a:rect b="b" l="l" r="r" t="t"/>
              <a:pathLst>
                <a:path extrusionOk="0" h="440054" w="149161">
                  <a:moveTo>
                    <a:pt x="123349" y="30861"/>
                  </a:moveTo>
                  <a:cubicBezTo>
                    <a:pt x="125921" y="32575"/>
                    <a:pt x="129064" y="33528"/>
                    <a:pt x="132397" y="33528"/>
                  </a:cubicBezTo>
                  <a:cubicBezTo>
                    <a:pt x="141637" y="33528"/>
                    <a:pt x="149162" y="26003"/>
                    <a:pt x="149162" y="16764"/>
                  </a:cubicBezTo>
                  <a:cubicBezTo>
                    <a:pt x="149162" y="7525"/>
                    <a:pt x="141637" y="0"/>
                    <a:pt x="132397" y="0"/>
                  </a:cubicBezTo>
                  <a:cubicBezTo>
                    <a:pt x="123158" y="0"/>
                    <a:pt x="115634" y="7525"/>
                    <a:pt x="115634" y="16764"/>
                  </a:cubicBezTo>
                  <a:cubicBezTo>
                    <a:pt x="115634" y="20098"/>
                    <a:pt x="116586" y="23146"/>
                    <a:pt x="118301" y="25813"/>
                  </a:cubicBezTo>
                  <a:lnTo>
                    <a:pt x="16764" y="127349"/>
                  </a:lnTo>
                  <a:lnTo>
                    <a:pt x="16764" y="399669"/>
                  </a:lnTo>
                  <a:cubicBezTo>
                    <a:pt x="7334" y="401384"/>
                    <a:pt x="0" y="409765"/>
                    <a:pt x="0" y="419671"/>
                  </a:cubicBezTo>
                  <a:cubicBezTo>
                    <a:pt x="0" y="430911"/>
                    <a:pt x="9144" y="440055"/>
                    <a:pt x="20288" y="440055"/>
                  </a:cubicBezTo>
                  <a:cubicBezTo>
                    <a:pt x="31528" y="440055"/>
                    <a:pt x="40672" y="430911"/>
                    <a:pt x="40672" y="419671"/>
                  </a:cubicBezTo>
                  <a:cubicBezTo>
                    <a:pt x="40672" y="409765"/>
                    <a:pt x="33433" y="401384"/>
                    <a:pt x="23908" y="399669"/>
                  </a:cubicBezTo>
                  <a:lnTo>
                    <a:pt x="23908" y="130302"/>
                  </a:lnTo>
                  <a:lnTo>
                    <a:pt x="123349" y="30861"/>
                  </a:lnTo>
                  <a:close/>
                  <a:moveTo>
                    <a:pt x="33623" y="419671"/>
                  </a:moveTo>
                  <a:cubicBezTo>
                    <a:pt x="33623" y="427006"/>
                    <a:pt x="27718" y="432911"/>
                    <a:pt x="20384" y="432911"/>
                  </a:cubicBezTo>
                  <a:cubicBezTo>
                    <a:pt x="13145" y="432911"/>
                    <a:pt x="7239" y="427006"/>
                    <a:pt x="7239" y="419671"/>
                  </a:cubicBezTo>
                  <a:cubicBezTo>
                    <a:pt x="7239" y="413671"/>
                    <a:pt x="11335" y="408527"/>
                    <a:pt x="16859" y="407098"/>
                  </a:cubicBezTo>
                  <a:cubicBezTo>
                    <a:pt x="18002" y="406717"/>
                    <a:pt x="19145" y="406527"/>
                    <a:pt x="20384" y="406527"/>
                  </a:cubicBezTo>
                  <a:cubicBezTo>
                    <a:pt x="21622" y="406527"/>
                    <a:pt x="22860" y="406717"/>
                    <a:pt x="24003" y="407098"/>
                  </a:cubicBezTo>
                  <a:cubicBezTo>
                    <a:pt x="29623" y="408622"/>
                    <a:pt x="33623" y="413671"/>
                    <a:pt x="33623" y="419671"/>
                  </a:cubicBezTo>
                  <a:close/>
                </a:path>
              </a:pathLst>
            </a:custGeom>
            <a:solidFill>
              <a:schemeClr val="accent1"/>
            </a:solidFill>
            <a:ln>
              <a:noFill/>
            </a:ln>
            <a:effectLst>
              <a:outerShdw blurRad="200025" rotWithShape="0" algn="bl" dir="5400000" dist="19050">
                <a:schemeClr val="accent1">
                  <a:alpha val="66666"/>
                </a:scheme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58" name="Google Shape;758;p28"/>
            <p:cNvSpPr/>
            <p:nvPr/>
          </p:nvSpPr>
          <p:spPr>
            <a:xfrm>
              <a:off x="7350442" y="2713767"/>
              <a:ext cx="389000" cy="777335"/>
            </a:xfrm>
            <a:custGeom>
              <a:rect b="b" l="l" r="r" t="t"/>
              <a:pathLst>
                <a:path extrusionOk="0" h="777335" w="389000">
                  <a:moveTo>
                    <a:pt x="297466" y="400812"/>
                  </a:moveTo>
                  <a:lnTo>
                    <a:pt x="188976" y="400812"/>
                  </a:lnTo>
                  <a:lnTo>
                    <a:pt x="16669" y="573024"/>
                  </a:lnTo>
                  <a:lnTo>
                    <a:pt x="16669" y="736949"/>
                  </a:lnTo>
                  <a:cubicBezTo>
                    <a:pt x="7144" y="738664"/>
                    <a:pt x="0" y="747046"/>
                    <a:pt x="0" y="757047"/>
                  </a:cubicBezTo>
                  <a:cubicBezTo>
                    <a:pt x="0" y="768191"/>
                    <a:pt x="9049" y="777335"/>
                    <a:pt x="20288" y="777335"/>
                  </a:cubicBezTo>
                  <a:cubicBezTo>
                    <a:pt x="31432" y="777335"/>
                    <a:pt x="40576" y="768191"/>
                    <a:pt x="40576" y="757047"/>
                  </a:cubicBezTo>
                  <a:cubicBezTo>
                    <a:pt x="40576" y="747046"/>
                    <a:pt x="33242" y="738664"/>
                    <a:pt x="23813" y="736949"/>
                  </a:cubicBezTo>
                  <a:lnTo>
                    <a:pt x="23813" y="575977"/>
                  </a:lnTo>
                  <a:lnTo>
                    <a:pt x="191929" y="407956"/>
                  </a:lnTo>
                  <a:lnTo>
                    <a:pt x="300418" y="407956"/>
                  </a:lnTo>
                  <a:lnTo>
                    <a:pt x="372237" y="336042"/>
                  </a:lnTo>
                  <a:lnTo>
                    <a:pt x="372237" y="40291"/>
                  </a:lnTo>
                  <a:cubicBezTo>
                    <a:pt x="381667" y="38576"/>
                    <a:pt x="389001" y="30289"/>
                    <a:pt x="389001" y="20288"/>
                  </a:cubicBezTo>
                  <a:cubicBezTo>
                    <a:pt x="389001" y="9049"/>
                    <a:pt x="379857" y="0"/>
                    <a:pt x="368713" y="0"/>
                  </a:cubicBezTo>
                  <a:cubicBezTo>
                    <a:pt x="357473" y="0"/>
                    <a:pt x="348329" y="9049"/>
                    <a:pt x="348329" y="20288"/>
                  </a:cubicBezTo>
                  <a:cubicBezTo>
                    <a:pt x="348329" y="30289"/>
                    <a:pt x="355568" y="38576"/>
                    <a:pt x="365093" y="40291"/>
                  </a:cubicBezTo>
                  <a:lnTo>
                    <a:pt x="365093" y="333089"/>
                  </a:lnTo>
                  <a:lnTo>
                    <a:pt x="297466" y="400812"/>
                  </a:lnTo>
                  <a:close/>
                  <a:moveTo>
                    <a:pt x="33433" y="757047"/>
                  </a:moveTo>
                  <a:cubicBezTo>
                    <a:pt x="33433" y="764286"/>
                    <a:pt x="27527" y="770192"/>
                    <a:pt x="20288" y="770192"/>
                  </a:cubicBezTo>
                  <a:cubicBezTo>
                    <a:pt x="13049" y="770192"/>
                    <a:pt x="7144" y="764286"/>
                    <a:pt x="7144" y="757047"/>
                  </a:cubicBezTo>
                  <a:cubicBezTo>
                    <a:pt x="7144" y="750951"/>
                    <a:pt x="11144" y="745903"/>
                    <a:pt x="16669" y="744379"/>
                  </a:cubicBezTo>
                  <a:cubicBezTo>
                    <a:pt x="17812" y="743998"/>
                    <a:pt x="19050" y="743807"/>
                    <a:pt x="20288" y="743807"/>
                  </a:cubicBezTo>
                  <a:cubicBezTo>
                    <a:pt x="21526" y="743807"/>
                    <a:pt x="22669" y="743998"/>
                    <a:pt x="23813" y="744379"/>
                  </a:cubicBezTo>
                  <a:cubicBezTo>
                    <a:pt x="29337" y="745808"/>
                    <a:pt x="33433" y="750951"/>
                    <a:pt x="33433" y="757047"/>
                  </a:cubicBezTo>
                  <a:close/>
                  <a:moveTo>
                    <a:pt x="355473" y="20288"/>
                  </a:moveTo>
                  <a:cubicBezTo>
                    <a:pt x="355473" y="13049"/>
                    <a:pt x="361379" y="7144"/>
                    <a:pt x="368713" y="7144"/>
                  </a:cubicBezTo>
                  <a:cubicBezTo>
                    <a:pt x="375952" y="7144"/>
                    <a:pt x="381857" y="13049"/>
                    <a:pt x="381857" y="20288"/>
                  </a:cubicBezTo>
                  <a:cubicBezTo>
                    <a:pt x="381857" y="26289"/>
                    <a:pt x="377761" y="31432"/>
                    <a:pt x="372237" y="32861"/>
                  </a:cubicBezTo>
                  <a:cubicBezTo>
                    <a:pt x="371094" y="33242"/>
                    <a:pt x="369951" y="33433"/>
                    <a:pt x="368713" y="33433"/>
                  </a:cubicBezTo>
                  <a:cubicBezTo>
                    <a:pt x="367474" y="33433"/>
                    <a:pt x="366236" y="33242"/>
                    <a:pt x="365093" y="32861"/>
                  </a:cubicBezTo>
                  <a:cubicBezTo>
                    <a:pt x="359473" y="31337"/>
                    <a:pt x="355473" y="26289"/>
                    <a:pt x="355473" y="20288"/>
                  </a:cubicBezTo>
                  <a:close/>
                </a:path>
              </a:pathLst>
            </a:custGeom>
            <a:solidFill>
              <a:schemeClr val="accent1"/>
            </a:solidFill>
            <a:ln>
              <a:noFill/>
            </a:ln>
            <a:effectLst>
              <a:outerShdw blurRad="200025" rotWithShape="0" algn="bl" dir="5400000" dist="19050">
                <a:schemeClr val="accent1">
                  <a:alpha val="66666"/>
                </a:scheme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59" name="Google Shape;759;p28"/>
            <p:cNvSpPr/>
            <p:nvPr/>
          </p:nvSpPr>
          <p:spPr>
            <a:xfrm>
              <a:off x="7860696" y="2608992"/>
              <a:ext cx="266985" cy="1341405"/>
            </a:xfrm>
            <a:custGeom>
              <a:rect b="b" l="l" r="r" t="t"/>
              <a:pathLst>
                <a:path extrusionOk="0" h="1341405" w="266985">
                  <a:moveTo>
                    <a:pt x="266986" y="744569"/>
                  </a:moveTo>
                  <a:lnTo>
                    <a:pt x="266986" y="0"/>
                  </a:lnTo>
                  <a:lnTo>
                    <a:pt x="259842" y="0"/>
                  </a:lnTo>
                  <a:lnTo>
                    <a:pt x="259842" y="741617"/>
                  </a:lnTo>
                  <a:lnTo>
                    <a:pt x="13145" y="988314"/>
                  </a:lnTo>
                  <a:lnTo>
                    <a:pt x="13145" y="1308259"/>
                  </a:lnTo>
                  <a:cubicBezTo>
                    <a:pt x="5620" y="1309878"/>
                    <a:pt x="0" y="1316546"/>
                    <a:pt x="0" y="1324642"/>
                  </a:cubicBezTo>
                  <a:cubicBezTo>
                    <a:pt x="0" y="1333881"/>
                    <a:pt x="7525" y="1341406"/>
                    <a:pt x="16764" y="1341406"/>
                  </a:cubicBezTo>
                  <a:cubicBezTo>
                    <a:pt x="26003" y="1341406"/>
                    <a:pt x="33528" y="1333881"/>
                    <a:pt x="33528" y="1324642"/>
                  </a:cubicBezTo>
                  <a:cubicBezTo>
                    <a:pt x="33528" y="1316641"/>
                    <a:pt x="27908" y="1309973"/>
                    <a:pt x="20384" y="1308259"/>
                  </a:cubicBezTo>
                  <a:lnTo>
                    <a:pt x="20384" y="991267"/>
                  </a:lnTo>
                  <a:lnTo>
                    <a:pt x="266986" y="744569"/>
                  </a:lnTo>
                  <a:close/>
                </a:path>
              </a:pathLst>
            </a:custGeom>
            <a:solidFill>
              <a:schemeClr val="accent1"/>
            </a:solidFill>
            <a:ln>
              <a:noFill/>
            </a:ln>
            <a:effectLst>
              <a:outerShdw blurRad="200025" rotWithShape="0" algn="bl" dir="5400000" dist="19050">
                <a:schemeClr val="accent1">
                  <a:alpha val="66666"/>
                </a:scheme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60" name="Google Shape;760;p28"/>
            <p:cNvSpPr/>
            <p:nvPr/>
          </p:nvSpPr>
          <p:spPr>
            <a:xfrm>
              <a:off x="7616094" y="2608992"/>
              <a:ext cx="370998" cy="1562195"/>
            </a:xfrm>
            <a:custGeom>
              <a:rect b="b" l="l" r="r" t="t"/>
              <a:pathLst>
                <a:path extrusionOk="0" h="1562195" w="370998">
                  <a:moveTo>
                    <a:pt x="158496" y="1521905"/>
                  </a:moveTo>
                  <a:lnTo>
                    <a:pt x="158496" y="1225868"/>
                  </a:lnTo>
                  <a:lnTo>
                    <a:pt x="95155" y="1162431"/>
                  </a:lnTo>
                  <a:lnTo>
                    <a:pt x="95155" y="939070"/>
                  </a:lnTo>
                  <a:lnTo>
                    <a:pt x="156210" y="878014"/>
                  </a:lnTo>
                  <a:lnTo>
                    <a:pt x="156210" y="839534"/>
                  </a:lnTo>
                  <a:lnTo>
                    <a:pt x="317659" y="678085"/>
                  </a:lnTo>
                  <a:cubicBezTo>
                    <a:pt x="320897" y="680466"/>
                    <a:pt x="324898" y="681800"/>
                    <a:pt x="329184" y="681800"/>
                  </a:cubicBezTo>
                  <a:cubicBezTo>
                    <a:pt x="340423" y="681800"/>
                    <a:pt x="349568" y="672655"/>
                    <a:pt x="349568" y="661511"/>
                  </a:cubicBezTo>
                  <a:cubicBezTo>
                    <a:pt x="349568" y="650272"/>
                    <a:pt x="340423" y="641128"/>
                    <a:pt x="329184" y="641128"/>
                  </a:cubicBezTo>
                  <a:cubicBezTo>
                    <a:pt x="318040" y="641128"/>
                    <a:pt x="308896" y="650272"/>
                    <a:pt x="308896" y="661511"/>
                  </a:cubicBezTo>
                  <a:cubicBezTo>
                    <a:pt x="308896" y="665797"/>
                    <a:pt x="310229" y="669798"/>
                    <a:pt x="312611" y="673037"/>
                  </a:cubicBezTo>
                  <a:lnTo>
                    <a:pt x="267843" y="717804"/>
                  </a:lnTo>
                  <a:lnTo>
                    <a:pt x="267843" y="635413"/>
                  </a:lnTo>
                  <a:lnTo>
                    <a:pt x="370999" y="532257"/>
                  </a:lnTo>
                  <a:lnTo>
                    <a:pt x="370999" y="273844"/>
                  </a:lnTo>
                  <a:lnTo>
                    <a:pt x="319183" y="222028"/>
                  </a:lnTo>
                  <a:lnTo>
                    <a:pt x="319183" y="0"/>
                  </a:lnTo>
                  <a:lnTo>
                    <a:pt x="312039" y="0"/>
                  </a:lnTo>
                  <a:lnTo>
                    <a:pt x="312039" y="503777"/>
                  </a:lnTo>
                  <a:lnTo>
                    <a:pt x="16669" y="799147"/>
                  </a:lnTo>
                  <a:lnTo>
                    <a:pt x="16669" y="1479995"/>
                  </a:lnTo>
                  <a:cubicBezTo>
                    <a:pt x="7144" y="1481709"/>
                    <a:pt x="0" y="1490091"/>
                    <a:pt x="0" y="1500092"/>
                  </a:cubicBezTo>
                  <a:cubicBezTo>
                    <a:pt x="0" y="1511237"/>
                    <a:pt x="9049" y="1520381"/>
                    <a:pt x="20288" y="1520381"/>
                  </a:cubicBezTo>
                  <a:cubicBezTo>
                    <a:pt x="31528" y="1520381"/>
                    <a:pt x="40577" y="1511237"/>
                    <a:pt x="40577" y="1500092"/>
                  </a:cubicBezTo>
                  <a:cubicBezTo>
                    <a:pt x="40577" y="1490091"/>
                    <a:pt x="33338" y="1481709"/>
                    <a:pt x="23813" y="1479995"/>
                  </a:cubicBezTo>
                  <a:lnTo>
                    <a:pt x="23813" y="802100"/>
                  </a:lnTo>
                  <a:lnTo>
                    <a:pt x="319183" y="506730"/>
                  </a:lnTo>
                  <a:lnTo>
                    <a:pt x="319183" y="232124"/>
                  </a:lnTo>
                  <a:lnTo>
                    <a:pt x="363855" y="276796"/>
                  </a:lnTo>
                  <a:lnTo>
                    <a:pt x="363855" y="529304"/>
                  </a:lnTo>
                  <a:lnTo>
                    <a:pt x="260699" y="632460"/>
                  </a:lnTo>
                  <a:lnTo>
                    <a:pt x="260699" y="724948"/>
                  </a:lnTo>
                  <a:lnTo>
                    <a:pt x="260699" y="724948"/>
                  </a:lnTo>
                  <a:lnTo>
                    <a:pt x="149066" y="836485"/>
                  </a:lnTo>
                  <a:lnTo>
                    <a:pt x="149066" y="874967"/>
                  </a:lnTo>
                  <a:lnTo>
                    <a:pt x="95155" y="928973"/>
                  </a:lnTo>
                  <a:lnTo>
                    <a:pt x="95155" y="821341"/>
                  </a:lnTo>
                  <a:lnTo>
                    <a:pt x="178498" y="738092"/>
                  </a:lnTo>
                  <a:cubicBezTo>
                    <a:pt x="181737" y="740473"/>
                    <a:pt x="185738" y="741807"/>
                    <a:pt x="190024" y="741807"/>
                  </a:cubicBezTo>
                  <a:cubicBezTo>
                    <a:pt x="201263" y="741807"/>
                    <a:pt x="210312" y="732663"/>
                    <a:pt x="210312" y="721423"/>
                  </a:cubicBezTo>
                  <a:cubicBezTo>
                    <a:pt x="210312" y="710279"/>
                    <a:pt x="201263" y="701135"/>
                    <a:pt x="190024" y="701135"/>
                  </a:cubicBezTo>
                  <a:cubicBezTo>
                    <a:pt x="178784" y="701135"/>
                    <a:pt x="169736" y="710279"/>
                    <a:pt x="169736" y="721423"/>
                  </a:cubicBezTo>
                  <a:cubicBezTo>
                    <a:pt x="169736" y="725805"/>
                    <a:pt x="171069" y="729805"/>
                    <a:pt x="173355" y="733044"/>
                  </a:cubicBezTo>
                  <a:lnTo>
                    <a:pt x="88011" y="818388"/>
                  </a:lnTo>
                  <a:lnTo>
                    <a:pt x="88011" y="1165384"/>
                  </a:lnTo>
                  <a:lnTo>
                    <a:pt x="151352" y="1228820"/>
                  </a:lnTo>
                  <a:lnTo>
                    <a:pt x="151352" y="1521905"/>
                  </a:lnTo>
                  <a:cubicBezTo>
                    <a:pt x="141732" y="1523524"/>
                    <a:pt x="134493" y="1531906"/>
                    <a:pt x="134493" y="1541907"/>
                  </a:cubicBezTo>
                  <a:cubicBezTo>
                    <a:pt x="134493" y="1553147"/>
                    <a:pt x="143542" y="1562195"/>
                    <a:pt x="154781" y="1562195"/>
                  </a:cubicBezTo>
                  <a:cubicBezTo>
                    <a:pt x="166021" y="1562195"/>
                    <a:pt x="175070" y="1553147"/>
                    <a:pt x="175070" y="1541907"/>
                  </a:cubicBezTo>
                  <a:cubicBezTo>
                    <a:pt x="175070" y="1532001"/>
                    <a:pt x="167926" y="1523714"/>
                    <a:pt x="158496" y="1521905"/>
                  </a:cubicBezTo>
                  <a:close/>
                  <a:moveTo>
                    <a:pt x="316039" y="661511"/>
                  </a:moveTo>
                  <a:cubicBezTo>
                    <a:pt x="316039" y="654177"/>
                    <a:pt x="321945" y="648272"/>
                    <a:pt x="329184" y="648272"/>
                  </a:cubicBezTo>
                  <a:cubicBezTo>
                    <a:pt x="336518" y="648272"/>
                    <a:pt x="342424" y="654177"/>
                    <a:pt x="342424" y="661511"/>
                  </a:cubicBezTo>
                  <a:cubicBezTo>
                    <a:pt x="342424" y="668750"/>
                    <a:pt x="336518" y="674656"/>
                    <a:pt x="329184" y="674656"/>
                  </a:cubicBezTo>
                  <a:cubicBezTo>
                    <a:pt x="326898" y="674656"/>
                    <a:pt x="324707" y="674084"/>
                    <a:pt x="322802" y="672941"/>
                  </a:cubicBezTo>
                  <a:cubicBezTo>
                    <a:pt x="320707" y="671798"/>
                    <a:pt x="318897" y="669988"/>
                    <a:pt x="317754" y="667893"/>
                  </a:cubicBezTo>
                  <a:cubicBezTo>
                    <a:pt x="316611" y="665988"/>
                    <a:pt x="316039" y="663797"/>
                    <a:pt x="316039" y="661511"/>
                  </a:cubicBezTo>
                  <a:close/>
                  <a:moveTo>
                    <a:pt x="33433" y="1500092"/>
                  </a:moveTo>
                  <a:cubicBezTo>
                    <a:pt x="33433" y="1507331"/>
                    <a:pt x="27527" y="1513237"/>
                    <a:pt x="20288" y="1513237"/>
                  </a:cubicBezTo>
                  <a:cubicBezTo>
                    <a:pt x="13049" y="1513237"/>
                    <a:pt x="7144" y="1507331"/>
                    <a:pt x="7144" y="1500092"/>
                  </a:cubicBezTo>
                  <a:cubicBezTo>
                    <a:pt x="7144" y="1493996"/>
                    <a:pt x="11144" y="1488948"/>
                    <a:pt x="16669" y="1487424"/>
                  </a:cubicBezTo>
                  <a:cubicBezTo>
                    <a:pt x="17812" y="1487043"/>
                    <a:pt x="19050" y="1486853"/>
                    <a:pt x="20288" y="1486853"/>
                  </a:cubicBezTo>
                  <a:cubicBezTo>
                    <a:pt x="21527" y="1486853"/>
                    <a:pt x="22670" y="1487043"/>
                    <a:pt x="23813" y="1487424"/>
                  </a:cubicBezTo>
                  <a:cubicBezTo>
                    <a:pt x="29337" y="1488853"/>
                    <a:pt x="33433" y="1493996"/>
                    <a:pt x="33433" y="1500092"/>
                  </a:cubicBezTo>
                  <a:close/>
                  <a:moveTo>
                    <a:pt x="176879" y="721423"/>
                  </a:moveTo>
                  <a:cubicBezTo>
                    <a:pt x="176879" y="714184"/>
                    <a:pt x="182785" y="708279"/>
                    <a:pt x="190024" y="708279"/>
                  </a:cubicBezTo>
                  <a:cubicBezTo>
                    <a:pt x="197263" y="708279"/>
                    <a:pt x="203168" y="714184"/>
                    <a:pt x="203168" y="721423"/>
                  </a:cubicBezTo>
                  <a:cubicBezTo>
                    <a:pt x="203168" y="728758"/>
                    <a:pt x="197263" y="734663"/>
                    <a:pt x="190024" y="734663"/>
                  </a:cubicBezTo>
                  <a:cubicBezTo>
                    <a:pt x="187738" y="734663"/>
                    <a:pt x="185547" y="734092"/>
                    <a:pt x="183642" y="732949"/>
                  </a:cubicBezTo>
                  <a:cubicBezTo>
                    <a:pt x="181546" y="731806"/>
                    <a:pt x="179737" y="730091"/>
                    <a:pt x="178594" y="727901"/>
                  </a:cubicBezTo>
                  <a:cubicBezTo>
                    <a:pt x="177451" y="725996"/>
                    <a:pt x="176879" y="723805"/>
                    <a:pt x="176879" y="721423"/>
                  </a:cubicBezTo>
                  <a:close/>
                  <a:moveTo>
                    <a:pt x="154781" y="1555052"/>
                  </a:moveTo>
                  <a:cubicBezTo>
                    <a:pt x="147542" y="1555052"/>
                    <a:pt x="141637" y="1549146"/>
                    <a:pt x="141637" y="1541907"/>
                  </a:cubicBezTo>
                  <a:cubicBezTo>
                    <a:pt x="141637" y="1535811"/>
                    <a:pt x="145733" y="1530763"/>
                    <a:pt x="151352" y="1529239"/>
                  </a:cubicBezTo>
                  <a:cubicBezTo>
                    <a:pt x="152495" y="1528953"/>
                    <a:pt x="153638" y="1528763"/>
                    <a:pt x="154781" y="1528763"/>
                  </a:cubicBezTo>
                  <a:cubicBezTo>
                    <a:pt x="156115" y="1528763"/>
                    <a:pt x="157353" y="1528953"/>
                    <a:pt x="158496" y="1529334"/>
                  </a:cubicBezTo>
                  <a:cubicBezTo>
                    <a:pt x="163925" y="1530953"/>
                    <a:pt x="167926" y="1536002"/>
                    <a:pt x="167926" y="1541907"/>
                  </a:cubicBezTo>
                  <a:cubicBezTo>
                    <a:pt x="167926" y="1549146"/>
                    <a:pt x="162020" y="1555052"/>
                    <a:pt x="154781" y="1555052"/>
                  </a:cubicBezTo>
                  <a:close/>
                </a:path>
              </a:pathLst>
            </a:custGeom>
            <a:solidFill>
              <a:schemeClr val="accent1"/>
            </a:solidFill>
            <a:ln>
              <a:noFill/>
            </a:ln>
            <a:effectLst>
              <a:outerShdw blurRad="200025" rotWithShape="0" algn="bl" dir="5400000" dist="19050">
                <a:schemeClr val="accent1">
                  <a:alpha val="66666"/>
                </a:scheme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61" name="Google Shape;761;p28"/>
            <p:cNvSpPr/>
            <p:nvPr/>
          </p:nvSpPr>
          <p:spPr>
            <a:xfrm>
              <a:off x="7666005" y="3837621"/>
              <a:ext cx="75628" cy="444531"/>
            </a:xfrm>
            <a:custGeom>
              <a:rect b="b" l="l" r="r" t="t"/>
              <a:pathLst>
                <a:path extrusionOk="0" h="444531" w="75628">
                  <a:moveTo>
                    <a:pt x="58865" y="404146"/>
                  </a:moveTo>
                  <a:lnTo>
                    <a:pt x="58865" y="53816"/>
                  </a:lnTo>
                  <a:lnTo>
                    <a:pt x="30861" y="25813"/>
                  </a:lnTo>
                  <a:cubicBezTo>
                    <a:pt x="32576" y="23241"/>
                    <a:pt x="33528" y="20098"/>
                    <a:pt x="33528" y="16764"/>
                  </a:cubicBezTo>
                  <a:cubicBezTo>
                    <a:pt x="33528" y="7525"/>
                    <a:pt x="26003" y="0"/>
                    <a:pt x="16764" y="0"/>
                  </a:cubicBezTo>
                  <a:cubicBezTo>
                    <a:pt x="7525" y="0"/>
                    <a:pt x="0" y="7525"/>
                    <a:pt x="0" y="16764"/>
                  </a:cubicBezTo>
                  <a:cubicBezTo>
                    <a:pt x="0" y="26003"/>
                    <a:pt x="7525" y="33528"/>
                    <a:pt x="16764" y="33528"/>
                  </a:cubicBezTo>
                  <a:cubicBezTo>
                    <a:pt x="20098" y="33528"/>
                    <a:pt x="23146" y="32480"/>
                    <a:pt x="25813" y="30861"/>
                  </a:cubicBezTo>
                  <a:lnTo>
                    <a:pt x="25813" y="30861"/>
                  </a:lnTo>
                  <a:lnTo>
                    <a:pt x="51721" y="56769"/>
                  </a:lnTo>
                  <a:lnTo>
                    <a:pt x="51721" y="404146"/>
                  </a:lnTo>
                  <a:cubicBezTo>
                    <a:pt x="42196" y="405860"/>
                    <a:pt x="34957" y="414242"/>
                    <a:pt x="34957" y="424148"/>
                  </a:cubicBezTo>
                  <a:cubicBezTo>
                    <a:pt x="34957" y="435388"/>
                    <a:pt x="44101" y="444532"/>
                    <a:pt x="55341" y="444532"/>
                  </a:cubicBezTo>
                  <a:cubicBezTo>
                    <a:pt x="66485" y="444532"/>
                    <a:pt x="75629" y="435388"/>
                    <a:pt x="75629" y="424148"/>
                  </a:cubicBezTo>
                  <a:cubicBezTo>
                    <a:pt x="75629" y="414242"/>
                    <a:pt x="68294" y="405860"/>
                    <a:pt x="58865" y="404146"/>
                  </a:cubicBezTo>
                  <a:close/>
                  <a:moveTo>
                    <a:pt x="55341" y="437388"/>
                  </a:moveTo>
                  <a:cubicBezTo>
                    <a:pt x="48006" y="437388"/>
                    <a:pt x="42101" y="431483"/>
                    <a:pt x="42101" y="424148"/>
                  </a:cubicBezTo>
                  <a:cubicBezTo>
                    <a:pt x="42101" y="418147"/>
                    <a:pt x="46101" y="413099"/>
                    <a:pt x="51721" y="411575"/>
                  </a:cubicBezTo>
                  <a:cubicBezTo>
                    <a:pt x="52864" y="411194"/>
                    <a:pt x="54102" y="411004"/>
                    <a:pt x="55341" y="411004"/>
                  </a:cubicBezTo>
                  <a:cubicBezTo>
                    <a:pt x="56579" y="411004"/>
                    <a:pt x="57722" y="411194"/>
                    <a:pt x="58865" y="411575"/>
                  </a:cubicBezTo>
                  <a:cubicBezTo>
                    <a:pt x="64389" y="413004"/>
                    <a:pt x="68485" y="418147"/>
                    <a:pt x="68485" y="424148"/>
                  </a:cubicBezTo>
                  <a:cubicBezTo>
                    <a:pt x="68485" y="431483"/>
                    <a:pt x="62579" y="437388"/>
                    <a:pt x="55341" y="437388"/>
                  </a:cubicBezTo>
                  <a:close/>
                </a:path>
              </a:pathLst>
            </a:custGeom>
            <a:solidFill>
              <a:schemeClr val="accent1"/>
            </a:solidFill>
            <a:ln>
              <a:noFill/>
            </a:ln>
            <a:effectLst>
              <a:outerShdw blurRad="200025" rotWithShape="0" algn="bl" dir="5400000" dist="19050">
                <a:schemeClr val="accent1">
                  <a:alpha val="66666"/>
                </a:scheme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62" name="Google Shape;762;p28"/>
            <p:cNvSpPr/>
            <p:nvPr/>
          </p:nvSpPr>
          <p:spPr>
            <a:xfrm>
              <a:off x="7350442" y="3539870"/>
              <a:ext cx="240982" cy="701039"/>
            </a:xfrm>
            <a:custGeom>
              <a:rect b="b" l="l" r="r" t="t"/>
              <a:pathLst>
                <a:path extrusionOk="0" h="701039" w="240982">
                  <a:moveTo>
                    <a:pt x="227838" y="667893"/>
                  </a:moveTo>
                  <a:lnTo>
                    <a:pt x="227838" y="410146"/>
                  </a:lnTo>
                  <a:lnTo>
                    <a:pt x="160210" y="342519"/>
                  </a:lnTo>
                  <a:lnTo>
                    <a:pt x="160210" y="214503"/>
                  </a:lnTo>
                  <a:cubicBezTo>
                    <a:pt x="169545" y="212693"/>
                    <a:pt x="176689" y="204407"/>
                    <a:pt x="176689" y="194596"/>
                  </a:cubicBezTo>
                  <a:cubicBezTo>
                    <a:pt x="176689" y="183356"/>
                    <a:pt x="167545" y="174308"/>
                    <a:pt x="156400" y="174308"/>
                  </a:cubicBezTo>
                  <a:cubicBezTo>
                    <a:pt x="145161" y="174308"/>
                    <a:pt x="136017" y="183356"/>
                    <a:pt x="136017" y="194596"/>
                  </a:cubicBezTo>
                  <a:cubicBezTo>
                    <a:pt x="136017" y="204597"/>
                    <a:pt x="143446" y="212979"/>
                    <a:pt x="153067" y="214598"/>
                  </a:cubicBezTo>
                  <a:lnTo>
                    <a:pt x="153067" y="345472"/>
                  </a:lnTo>
                  <a:lnTo>
                    <a:pt x="220694" y="413099"/>
                  </a:lnTo>
                  <a:lnTo>
                    <a:pt x="220694" y="493681"/>
                  </a:lnTo>
                  <a:lnTo>
                    <a:pt x="103441" y="376428"/>
                  </a:lnTo>
                  <a:lnTo>
                    <a:pt x="103441" y="216122"/>
                  </a:lnTo>
                  <a:lnTo>
                    <a:pt x="23813" y="136493"/>
                  </a:lnTo>
                  <a:lnTo>
                    <a:pt x="23813" y="40291"/>
                  </a:lnTo>
                  <a:cubicBezTo>
                    <a:pt x="33242" y="38576"/>
                    <a:pt x="40576" y="30290"/>
                    <a:pt x="40576" y="20288"/>
                  </a:cubicBezTo>
                  <a:cubicBezTo>
                    <a:pt x="40576" y="9144"/>
                    <a:pt x="31432" y="0"/>
                    <a:pt x="20288" y="0"/>
                  </a:cubicBezTo>
                  <a:cubicBezTo>
                    <a:pt x="9049" y="0"/>
                    <a:pt x="0" y="9144"/>
                    <a:pt x="0" y="20288"/>
                  </a:cubicBezTo>
                  <a:cubicBezTo>
                    <a:pt x="0" y="30290"/>
                    <a:pt x="7144" y="38576"/>
                    <a:pt x="16669" y="40291"/>
                  </a:cubicBezTo>
                  <a:lnTo>
                    <a:pt x="16669" y="139446"/>
                  </a:lnTo>
                  <a:lnTo>
                    <a:pt x="96298" y="219075"/>
                  </a:lnTo>
                  <a:lnTo>
                    <a:pt x="96298" y="379381"/>
                  </a:lnTo>
                  <a:lnTo>
                    <a:pt x="220694" y="503777"/>
                  </a:lnTo>
                  <a:lnTo>
                    <a:pt x="220694" y="667893"/>
                  </a:lnTo>
                  <a:cubicBezTo>
                    <a:pt x="213169" y="669512"/>
                    <a:pt x="207454" y="676180"/>
                    <a:pt x="207454" y="684276"/>
                  </a:cubicBezTo>
                  <a:cubicBezTo>
                    <a:pt x="207454" y="693515"/>
                    <a:pt x="214979" y="701040"/>
                    <a:pt x="224218" y="701040"/>
                  </a:cubicBezTo>
                  <a:cubicBezTo>
                    <a:pt x="233458" y="701040"/>
                    <a:pt x="240982" y="693515"/>
                    <a:pt x="240982" y="684276"/>
                  </a:cubicBezTo>
                  <a:cubicBezTo>
                    <a:pt x="240887" y="676275"/>
                    <a:pt x="235267" y="669608"/>
                    <a:pt x="227838" y="667893"/>
                  </a:cubicBezTo>
                  <a:close/>
                  <a:moveTo>
                    <a:pt x="143161" y="194596"/>
                  </a:moveTo>
                  <a:cubicBezTo>
                    <a:pt x="143161" y="187357"/>
                    <a:pt x="149066" y="181451"/>
                    <a:pt x="156400" y="181451"/>
                  </a:cubicBezTo>
                  <a:cubicBezTo>
                    <a:pt x="163639" y="181451"/>
                    <a:pt x="169545" y="187357"/>
                    <a:pt x="169545" y="194596"/>
                  </a:cubicBezTo>
                  <a:cubicBezTo>
                    <a:pt x="169545" y="200501"/>
                    <a:pt x="165640" y="205550"/>
                    <a:pt x="160210" y="207074"/>
                  </a:cubicBezTo>
                  <a:cubicBezTo>
                    <a:pt x="158972" y="207550"/>
                    <a:pt x="157734" y="207740"/>
                    <a:pt x="156400" y="207740"/>
                  </a:cubicBezTo>
                  <a:cubicBezTo>
                    <a:pt x="155257" y="207740"/>
                    <a:pt x="154114" y="207550"/>
                    <a:pt x="153067" y="207264"/>
                  </a:cubicBezTo>
                  <a:cubicBezTo>
                    <a:pt x="147352" y="205835"/>
                    <a:pt x="143161" y="200692"/>
                    <a:pt x="143161" y="194596"/>
                  </a:cubicBezTo>
                  <a:close/>
                  <a:moveTo>
                    <a:pt x="7144" y="20288"/>
                  </a:moveTo>
                  <a:cubicBezTo>
                    <a:pt x="7144" y="13049"/>
                    <a:pt x="13049" y="7144"/>
                    <a:pt x="20288" y="7144"/>
                  </a:cubicBezTo>
                  <a:cubicBezTo>
                    <a:pt x="27527" y="7144"/>
                    <a:pt x="33433" y="13049"/>
                    <a:pt x="33433" y="20288"/>
                  </a:cubicBezTo>
                  <a:cubicBezTo>
                    <a:pt x="33433" y="26289"/>
                    <a:pt x="29337" y="31433"/>
                    <a:pt x="23813" y="32861"/>
                  </a:cubicBezTo>
                  <a:cubicBezTo>
                    <a:pt x="22669" y="33242"/>
                    <a:pt x="21526" y="33433"/>
                    <a:pt x="20288" y="33433"/>
                  </a:cubicBezTo>
                  <a:cubicBezTo>
                    <a:pt x="19050" y="33433"/>
                    <a:pt x="17812" y="33242"/>
                    <a:pt x="16669" y="32861"/>
                  </a:cubicBezTo>
                  <a:cubicBezTo>
                    <a:pt x="11144" y="31337"/>
                    <a:pt x="7144" y="26289"/>
                    <a:pt x="7144" y="20288"/>
                  </a:cubicBezTo>
                  <a:close/>
                </a:path>
              </a:pathLst>
            </a:custGeom>
            <a:solidFill>
              <a:schemeClr val="accent1"/>
            </a:solidFill>
            <a:ln>
              <a:noFill/>
            </a:ln>
            <a:effectLst>
              <a:outerShdw blurRad="200025" rotWithShape="0" algn="bl" dir="5400000" dist="19050">
                <a:schemeClr val="accent1">
                  <a:alpha val="66666"/>
                </a:scheme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63" name="Google Shape;763;p28"/>
            <p:cNvSpPr/>
            <p:nvPr/>
          </p:nvSpPr>
          <p:spPr>
            <a:xfrm>
              <a:off x="7557897" y="2823590"/>
              <a:ext cx="322706" cy="857440"/>
            </a:xfrm>
            <a:custGeom>
              <a:rect b="b" l="l" r="r" t="t"/>
              <a:pathLst>
                <a:path extrusionOk="0" h="857440" w="322706">
                  <a:moveTo>
                    <a:pt x="20098" y="824293"/>
                  </a:moveTo>
                  <a:lnTo>
                    <a:pt x="20098" y="561213"/>
                  </a:lnTo>
                  <a:lnTo>
                    <a:pt x="309563" y="271748"/>
                  </a:lnTo>
                  <a:lnTo>
                    <a:pt x="309563" y="33147"/>
                  </a:lnTo>
                  <a:cubicBezTo>
                    <a:pt x="317087" y="31528"/>
                    <a:pt x="322707" y="24860"/>
                    <a:pt x="322707" y="16764"/>
                  </a:cubicBezTo>
                  <a:cubicBezTo>
                    <a:pt x="322707" y="7525"/>
                    <a:pt x="315182" y="0"/>
                    <a:pt x="305943" y="0"/>
                  </a:cubicBezTo>
                  <a:cubicBezTo>
                    <a:pt x="296704" y="0"/>
                    <a:pt x="289179" y="7525"/>
                    <a:pt x="289179" y="16764"/>
                  </a:cubicBezTo>
                  <a:cubicBezTo>
                    <a:pt x="289179" y="24765"/>
                    <a:pt x="294799" y="31432"/>
                    <a:pt x="302323" y="33147"/>
                  </a:cubicBezTo>
                  <a:lnTo>
                    <a:pt x="302323" y="268796"/>
                  </a:lnTo>
                  <a:lnTo>
                    <a:pt x="12859" y="558260"/>
                  </a:lnTo>
                  <a:lnTo>
                    <a:pt x="12859" y="824389"/>
                  </a:lnTo>
                  <a:cubicBezTo>
                    <a:pt x="5524" y="826103"/>
                    <a:pt x="0" y="832771"/>
                    <a:pt x="0" y="840676"/>
                  </a:cubicBezTo>
                  <a:cubicBezTo>
                    <a:pt x="0" y="849916"/>
                    <a:pt x="7525" y="857441"/>
                    <a:pt x="16764" y="857441"/>
                  </a:cubicBezTo>
                  <a:cubicBezTo>
                    <a:pt x="26003" y="857441"/>
                    <a:pt x="33528" y="849916"/>
                    <a:pt x="33528" y="840676"/>
                  </a:cubicBezTo>
                  <a:cubicBezTo>
                    <a:pt x="33528" y="832580"/>
                    <a:pt x="27718" y="825818"/>
                    <a:pt x="20098" y="824293"/>
                  </a:cubicBezTo>
                  <a:close/>
                </a:path>
              </a:pathLst>
            </a:custGeom>
            <a:solidFill>
              <a:schemeClr val="accent1"/>
            </a:solidFill>
            <a:ln>
              <a:noFill/>
            </a:ln>
            <a:effectLst>
              <a:outerShdw blurRad="200025" rotWithShape="0" algn="bl" dir="5400000" dist="19050">
                <a:schemeClr val="accent1">
                  <a:alpha val="66666"/>
                </a:scheme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764" name="Google Shape;764;p28"/>
          <p:cNvGrpSpPr/>
          <p:nvPr/>
        </p:nvGrpSpPr>
        <p:grpSpPr>
          <a:xfrm flipH="1" rot="-5400000">
            <a:off x="330693" y="-589646"/>
            <a:ext cx="1646736" cy="3557306"/>
            <a:chOff x="7350442" y="2608992"/>
            <a:chExt cx="777239" cy="1673160"/>
          </a:xfrm>
        </p:grpSpPr>
        <p:sp>
          <p:nvSpPr>
            <p:cNvPr id="765" name="Google Shape;765;p28"/>
            <p:cNvSpPr/>
            <p:nvPr/>
          </p:nvSpPr>
          <p:spPr>
            <a:xfrm>
              <a:off x="7486745" y="2608992"/>
              <a:ext cx="300894" cy="898874"/>
            </a:xfrm>
            <a:custGeom>
              <a:rect b="b" l="l" r="r" t="t"/>
              <a:pathLst>
                <a:path extrusionOk="0" h="898874" w="300894">
                  <a:moveTo>
                    <a:pt x="16764" y="858488"/>
                  </a:moveTo>
                  <a:cubicBezTo>
                    <a:pt x="7334" y="860203"/>
                    <a:pt x="0" y="868585"/>
                    <a:pt x="0" y="878491"/>
                  </a:cubicBezTo>
                  <a:cubicBezTo>
                    <a:pt x="0" y="889730"/>
                    <a:pt x="9144" y="898874"/>
                    <a:pt x="20288" y="898874"/>
                  </a:cubicBezTo>
                  <a:cubicBezTo>
                    <a:pt x="31528" y="898874"/>
                    <a:pt x="40672" y="889730"/>
                    <a:pt x="40672" y="878491"/>
                  </a:cubicBezTo>
                  <a:cubicBezTo>
                    <a:pt x="40672" y="868585"/>
                    <a:pt x="33433" y="860203"/>
                    <a:pt x="23908" y="858488"/>
                  </a:cubicBezTo>
                  <a:lnTo>
                    <a:pt x="23908" y="733997"/>
                  </a:lnTo>
                  <a:lnTo>
                    <a:pt x="300895" y="457009"/>
                  </a:lnTo>
                  <a:lnTo>
                    <a:pt x="300895" y="0"/>
                  </a:lnTo>
                  <a:lnTo>
                    <a:pt x="293751" y="0"/>
                  </a:lnTo>
                  <a:lnTo>
                    <a:pt x="293751" y="454057"/>
                  </a:lnTo>
                  <a:lnTo>
                    <a:pt x="16764" y="731044"/>
                  </a:lnTo>
                  <a:lnTo>
                    <a:pt x="16764" y="858488"/>
                  </a:lnTo>
                  <a:close/>
                  <a:moveTo>
                    <a:pt x="33528" y="878491"/>
                  </a:moveTo>
                  <a:cubicBezTo>
                    <a:pt x="33528" y="885825"/>
                    <a:pt x="27622" y="891730"/>
                    <a:pt x="20288" y="891730"/>
                  </a:cubicBezTo>
                  <a:cubicBezTo>
                    <a:pt x="13049" y="891730"/>
                    <a:pt x="7144" y="885825"/>
                    <a:pt x="7144" y="878491"/>
                  </a:cubicBezTo>
                  <a:cubicBezTo>
                    <a:pt x="7144" y="872490"/>
                    <a:pt x="11239" y="867347"/>
                    <a:pt x="16764" y="865918"/>
                  </a:cubicBezTo>
                  <a:cubicBezTo>
                    <a:pt x="17907" y="865537"/>
                    <a:pt x="19050" y="865346"/>
                    <a:pt x="20288" y="865346"/>
                  </a:cubicBezTo>
                  <a:cubicBezTo>
                    <a:pt x="21526" y="865346"/>
                    <a:pt x="22765" y="865537"/>
                    <a:pt x="23908" y="865918"/>
                  </a:cubicBezTo>
                  <a:cubicBezTo>
                    <a:pt x="29527" y="867442"/>
                    <a:pt x="33528" y="872490"/>
                    <a:pt x="33528" y="878491"/>
                  </a:cubicBezTo>
                  <a:close/>
                </a:path>
              </a:pathLst>
            </a:custGeom>
            <a:solidFill>
              <a:schemeClr val="accent1"/>
            </a:solidFill>
            <a:ln>
              <a:noFill/>
            </a:ln>
            <a:effectLst>
              <a:outerShdw blurRad="200025" rotWithShape="0" algn="bl" dir="5400000" dist="19050">
                <a:schemeClr val="accent1">
                  <a:alpha val="66666"/>
                </a:scheme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66" name="Google Shape;766;p28"/>
            <p:cNvSpPr/>
            <p:nvPr/>
          </p:nvSpPr>
          <p:spPr>
            <a:xfrm>
              <a:off x="7430357" y="3185731"/>
              <a:ext cx="149161" cy="440054"/>
            </a:xfrm>
            <a:custGeom>
              <a:rect b="b" l="l" r="r" t="t"/>
              <a:pathLst>
                <a:path extrusionOk="0" h="440054" w="149161">
                  <a:moveTo>
                    <a:pt x="123349" y="30861"/>
                  </a:moveTo>
                  <a:cubicBezTo>
                    <a:pt x="125921" y="32575"/>
                    <a:pt x="129064" y="33528"/>
                    <a:pt x="132397" y="33528"/>
                  </a:cubicBezTo>
                  <a:cubicBezTo>
                    <a:pt x="141637" y="33528"/>
                    <a:pt x="149162" y="26003"/>
                    <a:pt x="149162" y="16764"/>
                  </a:cubicBezTo>
                  <a:cubicBezTo>
                    <a:pt x="149162" y="7525"/>
                    <a:pt x="141637" y="0"/>
                    <a:pt x="132397" y="0"/>
                  </a:cubicBezTo>
                  <a:cubicBezTo>
                    <a:pt x="123158" y="0"/>
                    <a:pt x="115634" y="7525"/>
                    <a:pt x="115634" y="16764"/>
                  </a:cubicBezTo>
                  <a:cubicBezTo>
                    <a:pt x="115634" y="20098"/>
                    <a:pt x="116586" y="23146"/>
                    <a:pt x="118301" y="25813"/>
                  </a:cubicBezTo>
                  <a:lnTo>
                    <a:pt x="16764" y="127349"/>
                  </a:lnTo>
                  <a:lnTo>
                    <a:pt x="16764" y="399669"/>
                  </a:lnTo>
                  <a:cubicBezTo>
                    <a:pt x="7334" y="401384"/>
                    <a:pt x="0" y="409765"/>
                    <a:pt x="0" y="419671"/>
                  </a:cubicBezTo>
                  <a:cubicBezTo>
                    <a:pt x="0" y="430911"/>
                    <a:pt x="9144" y="440055"/>
                    <a:pt x="20288" y="440055"/>
                  </a:cubicBezTo>
                  <a:cubicBezTo>
                    <a:pt x="31528" y="440055"/>
                    <a:pt x="40672" y="430911"/>
                    <a:pt x="40672" y="419671"/>
                  </a:cubicBezTo>
                  <a:cubicBezTo>
                    <a:pt x="40672" y="409765"/>
                    <a:pt x="33433" y="401384"/>
                    <a:pt x="23908" y="399669"/>
                  </a:cubicBezTo>
                  <a:lnTo>
                    <a:pt x="23908" y="130302"/>
                  </a:lnTo>
                  <a:lnTo>
                    <a:pt x="123349" y="30861"/>
                  </a:lnTo>
                  <a:close/>
                  <a:moveTo>
                    <a:pt x="33623" y="419671"/>
                  </a:moveTo>
                  <a:cubicBezTo>
                    <a:pt x="33623" y="427006"/>
                    <a:pt x="27718" y="432911"/>
                    <a:pt x="20384" y="432911"/>
                  </a:cubicBezTo>
                  <a:cubicBezTo>
                    <a:pt x="13145" y="432911"/>
                    <a:pt x="7239" y="427006"/>
                    <a:pt x="7239" y="419671"/>
                  </a:cubicBezTo>
                  <a:cubicBezTo>
                    <a:pt x="7239" y="413671"/>
                    <a:pt x="11335" y="408527"/>
                    <a:pt x="16859" y="407098"/>
                  </a:cubicBezTo>
                  <a:cubicBezTo>
                    <a:pt x="18002" y="406717"/>
                    <a:pt x="19145" y="406527"/>
                    <a:pt x="20384" y="406527"/>
                  </a:cubicBezTo>
                  <a:cubicBezTo>
                    <a:pt x="21622" y="406527"/>
                    <a:pt x="22860" y="406717"/>
                    <a:pt x="24003" y="407098"/>
                  </a:cubicBezTo>
                  <a:cubicBezTo>
                    <a:pt x="29623" y="408622"/>
                    <a:pt x="33623" y="413671"/>
                    <a:pt x="33623" y="419671"/>
                  </a:cubicBezTo>
                  <a:close/>
                </a:path>
              </a:pathLst>
            </a:custGeom>
            <a:solidFill>
              <a:schemeClr val="accent1"/>
            </a:solidFill>
            <a:ln>
              <a:noFill/>
            </a:ln>
            <a:effectLst>
              <a:outerShdw blurRad="200025" rotWithShape="0" algn="bl" dir="5400000" dist="19050">
                <a:schemeClr val="accent1">
                  <a:alpha val="66666"/>
                </a:scheme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67" name="Google Shape;767;p28"/>
            <p:cNvSpPr/>
            <p:nvPr/>
          </p:nvSpPr>
          <p:spPr>
            <a:xfrm>
              <a:off x="7350442" y="2713767"/>
              <a:ext cx="389000" cy="777335"/>
            </a:xfrm>
            <a:custGeom>
              <a:rect b="b" l="l" r="r" t="t"/>
              <a:pathLst>
                <a:path extrusionOk="0" h="777335" w="389000">
                  <a:moveTo>
                    <a:pt x="297466" y="400812"/>
                  </a:moveTo>
                  <a:lnTo>
                    <a:pt x="188976" y="400812"/>
                  </a:lnTo>
                  <a:lnTo>
                    <a:pt x="16669" y="573024"/>
                  </a:lnTo>
                  <a:lnTo>
                    <a:pt x="16669" y="736949"/>
                  </a:lnTo>
                  <a:cubicBezTo>
                    <a:pt x="7144" y="738664"/>
                    <a:pt x="0" y="747046"/>
                    <a:pt x="0" y="757047"/>
                  </a:cubicBezTo>
                  <a:cubicBezTo>
                    <a:pt x="0" y="768191"/>
                    <a:pt x="9049" y="777335"/>
                    <a:pt x="20288" y="777335"/>
                  </a:cubicBezTo>
                  <a:cubicBezTo>
                    <a:pt x="31432" y="777335"/>
                    <a:pt x="40576" y="768191"/>
                    <a:pt x="40576" y="757047"/>
                  </a:cubicBezTo>
                  <a:cubicBezTo>
                    <a:pt x="40576" y="747046"/>
                    <a:pt x="33242" y="738664"/>
                    <a:pt x="23813" y="736949"/>
                  </a:cubicBezTo>
                  <a:lnTo>
                    <a:pt x="23813" y="575977"/>
                  </a:lnTo>
                  <a:lnTo>
                    <a:pt x="191929" y="407956"/>
                  </a:lnTo>
                  <a:lnTo>
                    <a:pt x="300418" y="407956"/>
                  </a:lnTo>
                  <a:lnTo>
                    <a:pt x="372237" y="336042"/>
                  </a:lnTo>
                  <a:lnTo>
                    <a:pt x="372237" y="40291"/>
                  </a:lnTo>
                  <a:cubicBezTo>
                    <a:pt x="381667" y="38576"/>
                    <a:pt x="389001" y="30289"/>
                    <a:pt x="389001" y="20288"/>
                  </a:cubicBezTo>
                  <a:cubicBezTo>
                    <a:pt x="389001" y="9049"/>
                    <a:pt x="379857" y="0"/>
                    <a:pt x="368713" y="0"/>
                  </a:cubicBezTo>
                  <a:cubicBezTo>
                    <a:pt x="357473" y="0"/>
                    <a:pt x="348329" y="9049"/>
                    <a:pt x="348329" y="20288"/>
                  </a:cubicBezTo>
                  <a:cubicBezTo>
                    <a:pt x="348329" y="30289"/>
                    <a:pt x="355568" y="38576"/>
                    <a:pt x="365093" y="40291"/>
                  </a:cubicBezTo>
                  <a:lnTo>
                    <a:pt x="365093" y="333089"/>
                  </a:lnTo>
                  <a:lnTo>
                    <a:pt x="297466" y="400812"/>
                  </a:lnTo>
                  <a:close/>
                  <a:moveTo>
                    <a:pt x="33433" y="757047"/>
                  </a:moveTo>
                  <a:cubicBezTo>
                    <a:pt x="33433" y="764286"/>
                    <a:pt x="27527" y="770192"/>
                    <a:pt x="20288" y="770192"/>
                  </a:cubicBezTo>
                  <a:cubicBezTo>
                    <a:pt x="13049" y="770192"/>
                    <a:pt x="7144" y="764286"/>
                    <a:pt x="7144" y="757047"/>
                  </a:cubicBezTo>
                  <a:cubicBezTo>
                    <a:pt x="7144" y="750951"/>
                    <a:pt x="11144" y="745903"/>
                    <a:pt x="16669" y="744379"/>
                  </a:cubicBezTo>
                  <a:cubicBezTo>
                    <a:pt x="17812" y="743998"/>
                    <a:pt x="19050" y="743807"/>
                    <a:pt x="20288" y="743807"/>
                  </a:cubicBezTo>
                  <a:cubicBezTo>
                    <a:pt x="21526" y="743807"/>
                    <a:pt x="22669" y="743998"/>
                    <a:pt x="23813" y="744379"/>
                  </a:cubicBezTo>
                  <a:cubicBezTo>
                    <a:pt x="29337" y="745808"/>
                    <a:pt x="33433" y="750951"/>
                    <a:pt x="33433" y="757047"/>
                  </a:cubicBezTo>
                  <a:close/>
                  <a:moveTo>
                    <a:pt x="355473" y="20288"/>
                  </a:moveTo>
                  <a:cubicBezTo>
                    <a:pt x="355473" y="13049"/>
                    <a:pt x="361379" y="7144"/>
                    <a:pt x="368713" y="7144"/>
                  </a:cubicBezTo>
                  <a:cubicBezTo>
                    <a:pt x="375952" y="7144"/>
                    <a:pt x="381857" y="13049"/>
                    <a:pt x="381857" y="20288"/>
                  </a:cubicBezTo>
                  <a:cubicBezTo>
                    <a:pt x="381857" y="26289"/>
                    <a:pt x="377761" y="31432"/>
                    <a:pt x="372237" y="32861"/>
                  </a:cubicBezTo>
                  <a:cubicBezTo>
                    <a:pt x="371094" y="33242"/>
                    <a:pt x="369951" y="33433"/>
                    <a:pt x="368713" y="33433"/>
                  </a:cubicBezTo>
                  <a:cubicBezTo>
                    <a:pt x="367474" y="33433"/>
                    <a:pt x="366236" y="33242"/>
                    <a:pt x="365093" y="32861"/>
                  </a:cubicBezTo>
                  <a:cubicBezTo>
                    <a:pt x="359473" y="31337"/>
                    <a:pt x="355473" y="26289"/>
                    <a:pt x="355473" y="20288"/>
                  </a:cubicBezTo>
                  <a:close/>
                </a:path>
              </a:pathLst>
            </a:custGeom>
            <a:solidFill>
              <a:schemeClr val="accent1"/>
            </a:solidFill>
            <a:ln>
              <a:noFill/>
            </a:ln>
            <a:effectLst>
              <a:outerShdw blurRad="200025" rotWithShape="0" algn="bl" dir="5400000" dist="19050">
                <a:schemeClr val="accent1">
                  <a:alpha val="66666"/>
                </a:scheme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68" name="Google Shape;768;p28"/>
            <p:cNvSpPr/>
            <p:nvPr/>
          </p:nvSpPr>
          <p:spPr>
            <a:xfrm>
              <a:off x="7860696" y="2608992"/>
              <a:ext cx="266985" cy="1341405"/>
            </a:xfrm>
            <a:custGeom>
              <a:rect b="b" l="l" r="r" t="t"/>
              <a:pathLst>
                <a:path extrusionOk="0" h="1341405" w="266985">
                  <a:moveTo>
                    <a:pt x="266986" y="744569"/>
                  </a:moveTo>
                  <a:lnTo>
                    <a:pt x="266986" y="0"/>
                  </a:lnTo>
                  <a:lnTo>
                    <a:pt x="259842" y="0"/>
                  </a:lnTo>
                  <a:lnTo>
                    <a:pt x="259842" y="741617"/>
                  </a:lnTo>
                  <a:lnTo>
                    <a:pt x="13145" y="988314"/>
                  </a:lnTo>
                  <a:lnTo>
                    <a:pt x="13145" y="1308259"/>
                  </a:lnTo>
                  <a:cubicBezTo>
                    <a:pt x="5620" y="1309878"/>
                    <a:pt x="0" y="1316546"/>
                    <a:pt x="0" y="1324642"/>
                  </a:cubicBezTo>
                  <a:cubicBezTo>
                    <a:pt x="0" y="1333881"/>
                    <a:pt x="7525" y="1341406"/>
                    <a:pt x="16764" y="1341406"/>
                  </a:cubicBezTo>
                  <a:cubicBezTo>
                    <a:pt x="26003" y="1341406"/>
                    <a:pt x="33528" y="1333881"/>
                    <a:pt x="33528" y="1324642"/>
                  </a:cubicBezTo>
                  <a:cubicBezTo>
                    <a:pt x="33528" y="1316641"/>
                    <a:pt x="27908" y="1309973"/>
                    <a:pt x="20384" y="1308259"/>
                  </a:cubicBezTo>
                  <a:lnTo>
                    <a:pt x="20384" y="991267"/>
                  </a:lnTo>
                  <a:lnTo>
                    <a:pt x="266986" y="744569"/>
                  </a:lnTo>
                  <a:close/>
                </a:path>
              </a:pathLst>
            </a:custGeom>
            <a:solidFill>
              <a:schemeClr val="accent1"/>
            </a:solidFill>
            <a:ln>
              <a:noFill/>
            </a:ln>
            <a:effectLst>
              <a:outerShdw blurRad="200025" rotWithShape="0" algn="bl" dir="5400000" dist="19050">
                <a:schemeClr val="accent1">
                  <a:alpha val="66666"/>
                </a:scheme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69" name="Google Shape;769;p28"/>
            <p:cNvSpPr/>
            <p:nvPr/>
          </p:nvSpPr>
          <p:spPr>
            <a:xfrm>
              <a:off x="7616094" y="2608992"/>
              <a:ext cx="370998" cy="1562195"/>
            </a:xfrm>
            <a:custGeom>
              <a:rect b="b" l="l" r="r" t="t"/>
              <a:pathLst>
                <a:path extrusionOk="0" h="1562195" w="370998">
                  <a:moveTo>
                    <a:pt x="158496" y="1521905"/>
                  </a:moveTo>
                  <a:lnTo>
                    <a:pt x="158496" y="1225868"/>
                  </a:lnTo>
                  <a:lnTo>
                    <a:pt x="95155" y="1162431"/>
                  </a:lnTo>
                  <a:lnTo>
                    <a:pt x="95155" y="939070"/>
                  </a:lnTo>
                  <a:lnTo>
                    <a:pt x="156210" y="878014"/>
                  </a:lnTo>
                  <a:lnTo>
                    <a:pt x="156210" y="839534"/>
                  </a:lnTo>
                  <a:lnTo>
                    <a:pt x="317659" y="678085"/>
                  </a:lnTo>
                  <a:cubicBezTo>
                    <a:pt x="320897" y="680466"/>
                    <a:pt x="324898" y="681800"/>
                    <a:pt x="329184" y="681800"/>
                  </a:cubicBezTo>
                  <a:cubicBezTo>
                    <a:pt x="340423" y="681800"/>
                    <a:pt x="349568" y="672655"/>
                    <a:pt x="349568" y="661511"/>
                  </a:cubicBezTo>
                  <a:cubicBezTo>
                    <a:pt x="349568" y="650272"/>
                    <a:pt x="340423" y="641128"/>
                    <a:pt x="329184" y="641128"/>
                  </a:cubicBezTo>
                  <a:cubicBezTo>
                    <a:pt x="318040" y="641128"/>
                    <a:pt x="308896" y="650272"/>
                    <a:pt x="308896" y="661511"/>
                  </a:cubicBezTo>
                  <a:cubicBezTo>
                    <a:pt x="308896" y="665797"/>
                    <a:pt x="310229" y="669798"/>
                    <a:pt x="312611" y="673037"/>
                  </a:cubicBezTo>
                  <a:lnTo>
                    <a:pt x="267843" y="717804"/>
                  </a:lnTo>
                  <a:lnTo>
                    <a:pt x="267843" y="635413"/>
                  </a:lnTo>
                  <a:lnTo>
                    <a:pt x="370999" y="532257"/>
                  </a:lnTo>
                  <a:lnTo>
                    <a:pt x="370999" y="273844"/>
                  </a:lnTo>
                  <a:lnTo>
                    <a:pt x="319183" y="222028"/>
                  </a:lnTo>
                  <a:lnTo>
                    <a:pt x="319183" y="0"/>
                  </a:lnTo>
                  <a:lnTo>
                    <a:pt x="312039" y="0"/>
                  </a:lnTo>
                  <a:lnTo>
                    <a:pt x="312039" y="503777"/>
                  </a:lnTo>
                  <a:lnTo>
                    <a:pt x="16669" y="799147"/>
                  </a:lnTo>
                  <a:lnTo>
                    <a:pt x="16669" y="1479995"/>
                  </a:lnTo>
                  <a:cubicBezTo>
                    <a:pt x="7144" y="1481709"/>
                    <a:pt x="0" y="1490091"/>
                    <a:pt x="0" y="1500092"/>
                  </a:cubicBezTo>
                  <a:cubicBezTo>
                    <a:pt x="0" y="1511237"/>
                    <a:pt x="9049" y="1520381"/>
                    <a:pt x="20288" y="1520381"/>
                  </a:cubicBezTo>
                  <a:cubicBezTo>
                    <a:pt x="31528" y="1520381"/>
                    <a:pt x="40577" y="1511237"/>
                    <a:pt x="40577" y="1500092"/>
                  </a:cubicBezTo>
                  <a:cubicBezTo>
                    <a:pt x="40577" y="1490091"/>
                    <a:pt x="33338" y="1481709"/>
                    <a:pt x="23813" y="1479995"/>
                  </a:cubicBezTo>
                  <a:lnTo>
                    <a:pt x="23813" y="802100"/>
                  </a:lnTo>
                  <a:lnTo>
                    <a:pt x="319183" y="506730"/>
                  </a:lnTo>
                  <a:lnTo>
                    <a:pt x="319183" y="232124"/>
                  </a:lnTo>
                  <a:lnTo>
                    <a:pt x="363855" y="276796"/>
                  </a:lnTo>
                  <a:lnTo>
                    <a:pt x="363855" y="529304"/>
                  </a:lnTo>
                  <a:lnTo>
                    <a:pt x="260699" y="632460"/>
                  </a:lnTo>
                  <a:lnTo>
                    <a:pt x="260699" y="724948"/>
                  </a:lnTo>
                  <a:lnTo>
                    <a:pt x="260699" y="724948"/>
                  </a:lnTo>
                  <a:lnTo>
                    <a:pt x="149066" y="836485"/>
                  </a:lnTo>
                  <a:lnTo>
                    <a:pt x="149066" y="874967"/>
                  </a:lnTo>
                  <a:lnTo>
                    <a:pt x="95155" y="928973"/>
                  </a:lnTo>
                  <a:lnTo>
                    <a:pt x="95155" y="821341"/>
                  </a:lnTo>
                  <a:lnTo>
                    <a:pt x="178498" y="738092"/>
                  </a:lnTo>
                  <a:cubicBezTo>
                    <a:pt x="181737" y="740473"/>
                    <a:pt x="185738" y="741807"/>
                    <a:pt x="190024" y="741807"/>
                  </a:cubicBezTo>
                  <a:cubicBezTo>
                    <a:pt x="201263" y="741807"/>
                    <a:pt x="210312" y="732663"/>
                    <a:pt x="210312" y="721423"/>
                  </a:cubicBezTo>
                  <a:cubicBezTo>
                    <a:pt x="210312" y="710279"/>
                    <a:pt x="201263" y="701135"/>
                    <a:pt x="190024" y="701135"/>
                  </a:cubicBezTo>
                  <a:cubicBezTo>
                    <a:pt x="178784" y="701135"/>
                    <a:pt x="169736" y="710279"/>
                    <a:pt x="169736" y="721423"/>
                  </a:cubicBezTo>
                  <a:cubicBezTo>
                    <a:pt x="169736" y="725805"/>
                    <a:pt x="171069" y="729805"/>
                    <a:pt x="173355" y="733044"/>
                  </a:cubicBezTo>
                  <a:lnTo>
                    <a:pt x="88011" y="818388"/>
                  </a:lnTo>
                  <a:lnTo>
                    <a:pt x="88011" y="1165384"/>
                  </a:lnTo>
                  <a:lnTo>
                    <a:pt x="151352" y="1228820"/>
                  </a:lnTo>
                  <a:lnTo>
                    <a:pt x="151352" y="1521905"/>
                  </a:lnTo>
                  <a:cubicBezTo>
                    <a:pt x="141732" y="1523524"/>
                    <a:pt x="134493" y="1531906"/>
                    <a:pt x="134493" y="1541907"/>
                  </a:cubicBezTo>
                  <a:cubicBezTo>
                    <a:pt x="134493" y="1553147"/>
                    <a:pt x="143542" y="1562195"/>
                    <a:pt x="154781" y="1562195"/>
                  </a:cubicBezTo>
                  <a:cubicBezTo>
                    <a:pt x="166021" y="1562195"/>
                    <a:pt x="175070" y="1553147"/>
                    <a:pt x="175070" y="1541907"/>
                  </a:cubicBezTo>
                  <a:cubicBezTo>
                    <a:pt x="175070" y="1532001"/>
                    <a:pt x="167926" y="1523714"/>
                    <a:pt x="158496" y="1521905"/>
                  </a:cubicBezTo>
                  <a:close/>
                  <a:moveTo>
                    <a:pt x="316039" y="661511"/>
                  </a:moveTo>
                  <a:cubicBezTo>
                    <a:pt x="316039" y="654177"/>
                    <a:pt x="321945" y="648272"/>
                    <a:pt x="329184" y="648272"/>
                  </a:cubicBezTo>
                  <a:cubicBezTo>
                    <a:pt x="336518" y="648272"/>
                    <a:pt x="342424" y="654177"/>
                    <a:pt x="342424" y="661511"/>
                  </a:cubicBezTo>
                  <a:cubicBezTo>
                    <a:pt x="342424" y="668750"/>
                    <a:pt x="336518" y="674656"/>
                    <a:pt x="329184" y="674656"/>
                  </a:cubicBezTo>
                  <a:cubicBezTo>
                    <a:pt x="326898" y="674656"/>
                    <a:pt x="324707" y="674084"/>
                    <a:pt x="322802" y="672941"/>
                  </a:cubicBezTo>
                  <a:cubicBezTo>
                    <a:pt x="320707" y="671798"/>
                    <a:pt x="318897" y="669988"/>
                    <a:pt x="317754" y="667893"/>
                  </a:cubicBezTo>
                  <a:cubicBezTo>
                    <a:pt x="316611" y="665988"/>
                    <a:pt x="316039" y="663797"/>
                    <a:pt x="316039" y="661511"/>
                  </a:cubicBezTo>
                  <a:close/>
                  <a:moveTo>
                    <a:pt x="33433" y="1500092"/>
                  </a:moveTo>
                  <a:cubicBezTo>
                    <a:pt x="33433" y="1507331"/>
                    <a:pt x="27527" y="1513237"/>
                    <a:pt x="20288" y="1513237"/>
                  </a:cubicBezTo>
                  <a:cubicBezTo>
                    <a:pt x="13049" y="1513237"/>
                    <a:pt x="7144" y="1507331"/>
                    <a:pt x="7144" y="1500092"/>
                  </a:cubicBezTo>
                  <a:cubicBezTo>
                    <a:pt x="7144" y="1493996"/>
                    <a:pt x="11144" y="1488948"/>
                    <a:pt x="16669" y="1487424"/>
                  </a:cubicBezTo>
                  <a:cubicBezTo>
                    <a:pt x="17812" y="1487043"/>
                    <a:pt x="19050" y="1486853"/>
                    <a:pt x="20288" y="1486853"/>
                  </a:cubicBezTo>
                  <a:cubicBezTo>
                    <a:pt x="21527" y="1486853"/>
                    <a:pt x="22670" y="1487043"/>
                    <a:pt x="23813" y="1487424"/>
                  </a:cubicBezTo>
                  <a:cubicBezTo>
                    <a:pt x="29337" y="1488853"/>
                    <a:pt x="33433" y="1493996"/>
                    <a:pt x="33433" y="1500092"/>
                  </a:cubicBezTo>
                  <a:close/>
                  <a:moveTo>
                    <a:pt x="176879" y="721423"/>
                  </a:moveTo>
                  <a:cubicBezTo>
                    <a:pt x="176879" y="714184"/>
                    <a:pt x="182785" y="708279"/>
                    <a:pt x="190024" y="708279"/>
                  </a:cubicBezTo>
                  <a:cubicBezTo>
                    <a:pt x="197263" y="708279"/>
                    <a:pt x="203168" y="714184"/>
                    <a:pt x="203168" y="721423"/>
                  </a:cubicBezTo>
                  <a:cubicBezTo>
                    <a:pt x="203168" y="728758"/>
                    <a:pt x="197263" y="734663"/>
                    <a:pt x="190024" y="734663"/>
                  </a:cubicBezTo>
                  <a:cubicBezTo>
                    <a:pt x="187738" y="734663"/>
                    <a:pt x="185547" y="734092"/>
                    <a:pt x="183642" y="732949"/>
                  </a:cubicBezTo>
                  <a:cubicBezTo>
                    <a:pt x="181546" y="731806"/>
                    <a:pt x="179737" y="730091"/>
                    <a:pt x="178594" y="727901"/>
                  </a:cubicBezTo>
                  <a:cubicBezTo>
                    <a:pt x="177451" y="725996"/>
                    <a:pt x="176879" y="723805"/>
                    <a:pt x="176879" y="721423"/>
                  </a:cubicBezTo>
                  <a:close/>
                  <a:moveTo>
                    <a:pt x="154781" y="1555052"/>
                  </a:moveTo>
                  <a:cubicBezTo>
                    <a:pt x="147542" y="1555052"/>
                    <a:pt x="141637" y="1549146"/>
                    <a:pt x="141637" y="1541907"/>
                  </a:cubicBezTo>
                  <a:cubicBezTo>
                    <a:pt x="141637" y="1535811"/>
                    <a:pt x="145733" y="1530763"/>
                    <a:pt x="151352" y="1529239"/>
                  </a:cubicBezTo>
                  <a:cubicBezTo>
                    <a:pt x="152495" y="1528953"/>
                    <a:pt x="153638" y="1528763"/>
                    <a:pt x="154781" y="1528763"/>
                  </a:cubicBezTo>
                  <a:cubicBezTo>
                    <a:pt x="156115" y="1528763"/>
                    <a:pt x="157353" y="1528953"/>
                    <a:pt x="158496" y="1529334"/>
                  </a:cubicBezTo>
                  <a:cubicBezTo>
                    <a:pt x="163925" y="1530953"/>
                    <a:pt x="167926" y="1536002"/>
                    <a:pt x="167926" y="1541907"/>
                  </a:cubicBezTo>
                  <a:cubicBezTo>
                    <a:pt x="167926" y="1549146"/>
                    <a:pt x="162020" y="1555052"/>
                    <a:pt x="154781" y="1555052"/>
                  </a:cubicBezTo>
                  <a:close/>
                </a:path>
              </a:pathLst>
            </a:custGeom>
            <a:solidFill>
              <a:schemeClr val="accent1"/>
            </a:solidFill>
            <a:ln>
              <a:noFill/>
            </a:ln>
            <a:effectLst>
              <a:outerShdw blurRad="200025" rotWithShape="0" algn="bl" dir="5400000" dist="19050">
                <a:schemeClr val="accent1">
                  <a:alpha val="66666"/>
                </a:scheme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70" name="Google Shape;770;p28"/>
            <p:cNvSpPr/>
            <p:nvPr/>
          </p:nvSpPr>
          <p:spPr>
            <a:xfrm>
              <a:off x="7666005" y="3837621"/>
              <a:ext cx="75628" cy="444531"/>
            </a:xfrm>
            <a:custGeom>
              <a:rect b="b" l="l" r="r" t="t"/>
              <a:pathLst>
                <a:path extrusionOk="0" h="444531" w="75628">
                  <a:moveTo>
                    <a:pt x="58865" y="404146"/>
                  </a:moveTo>
                  <a:lnTo>
                    <a:pt x="58865" y="53816"/>
                  </a:lnTo>
                  <a:lnTo>
                    <a:pt x="30861" y="25813"/>
                  </a:lnTo>
                  <a:cubicBezTo>
                    <a:pt x="32576" y="23241"/>
                    <a:pt x="33528" y="20098"/>
                    <a:pt x="33528" y="16764"/>
                  </a:cubicBezTo>
                  <a:cubicBezTo>
                    <a:pt x="33528" y="7525"/>
                    <a:pt x="26003" y="0"/>
                    <a:pt x="16764" y="0"/>
                  </a:cubicBezTo>
                  <a:cubicBezTo>
                    <a:pt x="7525" y="0"/>
                    <a:pt x="0" y="7525"/>
                    <a:pt x="0" y="16764"/>
                  </a:cubicBezTo>
                  <a:cubicBezTo>
                    <a:pt x="0" y="26003"/>
                    <a:pt x="7525" y="33528"/>
                    <a:pt x="16764" y="33528"/>
                  </a:cubicBezTo>
                  <a:cubicBezTo>
                    <a:pt x="20098" y="33528"/>
                    <a:pt x="23146" y="32480"/>
                    <a:pt x="25813" y="30861"/>
                  </a:cubicBezTo>
                  <a:lnTo>
                    <a:pt x="25813" y="30861"/>
                  </a:lnTo>
                  <a:lnTo>
                    <a:pt x="51721" y="56769"/>
                  </a:lnTo>
                  <a:lnTo>
                    <a:pt x="51721" y="404146"/>
                  </a:lnTo>
                  <a:cubicBezTo>
                    <a:pt x="42196" y="405860"/>
                    <a:pt x="34957" y="414242"/>
                    <a:pt x="34957" y="424148"/>
                  </a:cubicBezTo>
                  <a:cubicBezTo>
                    <a:pt x="34957" y="435388"/>
                    <a:pt x="44101" y="444532"/>
                    <a:pt x="55341" y="444532"/>
                  </a:cubicBezTo>
                  <a:cubicBezTo>
                    <a:pt x="66485" y="444532"/>
                    <a:pt x="75629" y="435388"/>
                    <a:pt x="75629" y="424148"/>
                  </a:cubicBezTo>
                  <a:cubicBezTo>
                    <a:pt x="75629" y="414242"/>
                    <a:pt x="68294" y="405860"/>
                    <a:pt x="58865" y="404146"/>
                  </a:cubicBezTo>
                  <a:close/>
                  <a:moveTo>
                    <a:pt x="55341" y="437388"/>
                  </a:moveTo>
                  <a:cubicBezTo>
                    <a:pt x="48006" y="437388"/>
                    <a:pt x="42101" y="431483"/>
                    <a:pt x="42101" y="424148"/>
                  </a:cubicBezTo>
                  <a:cubicBezTo>
                    <a:pt x="42101" y="418147"/>
                    <a:pt x="46101" y="413099"/>
                    <a:pt x="51721" y="411575"/>
                  </a:cubicBezTo>
                  <a:cubicBezTo>
                    <a:pt x="52864" y="411194"/>
                    <a:pt x="54102" y="411004"/>
                    <a:pt x="55341" y="411004"/>
                  </a:cubicBezTo>
                  <a:cubicBezTo>
                    <a:pt x="56579" y="411004"/>
                    <a:pt x="57722" y="411194"/>
                    <a:pt x="58865" y="411575"/>
                  </a:cubicBezTo>
                  <a:cubicBezTo>
                    <a:pt x="64389" y="413004"/>
                    <a:pt x="68485" y="418147"/>
                    <a:pt x="68485" y="424148"/>
                  </a:cubicBezTo>
                  <a:cubicBezTo>
                    <a:pt x="68485" y="431483"/>
                    <a:pt x="62579" y="437388"/>
                    <a:pt x="55341" y="437388"/>
                  </a:cubicBezTo>
                  <a:close/>
                </a:path>
              </a:pathLst>
            </a:custGeom>
            <a:solidFill>
              <a:schemeClr val="accent1"/>
            </a:solidFill>
            <a:ln>
              <a:noFill/>
            </a:ln>
            <a:effectLst>
              <a:outerShdw blurRad="200025" rotWithShape="0" algn="bl" dir="5400000" dist="19050">
                <a:schemeClr val="accent1">
                  <a:alpha val="66666"/>
                </a:scheme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71" name="Google Shape;771;p28"/>
            <p:cNvSpPr/>
            <p:nvPr/>
          </p:nvSpPr>
          <p:spPr>
            <a:xfrm>
              <a:off x="7350442" y="3539870"/>
              <a:ext cx="240982" cy="701039"/>
            </a:xfrm>
            <a:custGeom>
              <a:rect b="b" l="l" r="r" t="t"/>
              <a:pathLst>
                <a:path extrusionOk="0" h="701039" w="240982">
                  <a:moveTo>
                    <a:pt x="227838" y="667893"/>
                  </a:moveTo>
                  <a:lnTo>
                    <a:pt x="227838" y="410146"/>
                  </a:lnTo>
                  <a:lnTo>
                    <a:pt x="160210" y="342519"/>
                  </a:lnTo>
                  <a:lnTo>
                    <a:pt x="160210" y="214503"/>
                  </a:lnTo>
                  <a:cubicBezTo>
                    <a:pt x="169545" y="212693"/>
                    <a:pt x="176689" y="204407"/>
                    <a:pt x="176689" y="194596"/>
                  </a:cubicBezTo>
                  <a:cubicBezTo>
                    <a:pt x="176689" y="183356"/>
                    <a:pt x="167545" y="174308"/>
                    <a:pt x="156400" y="174308"/>
                  </a:cubicBezTo>
                  <a:cubicBezTo>
                    <a:pt x="145161" y="174308"/>
                    <a:pt x="136017" y="183356"/>
                    <a:pt x="136017" y="194596"/>
                  </a:cubicBezTo>
                  <a:cubicBezTo>
                    <a:pt x="136017" y="204597"/>
                    <a:pt x="143446" y="212979"/>
                    <a:pt x="153067" y="214598"/>
                  </a:cubicBezTo>
                  <a:lnTo>
                    <a:pt x="153067" y="345472"/>
                  </a:lnTo>
                  <a:lnTo>
                    <a:pt x="220694" y="413099"/>
                  </a:lnTo>
                  <a:lnTo>
                    <a:pt x="220694" y="493681"/>
                  </a:lnTo>
                  <a:lnTo>
                    <a:pt x="103441" y="376428"/>
                  </a:lnTo>
                  <a:lnTo>
                    <a:pt x="103441" y="216122"/>
                  </a:lnTo>
                  <a:lnTo>
                    <a:pt x="23813" y="136493"/>
                  </a:lnTo>
                  <a:lnTo>
                    <a:pt x="23813" y="40291"/>
                  </a:lnTo>
                  <a:cubicBezTo>
                    <a:pt x="33242" y="38576"/>
                    <a:pt x="40576" y="30290"/>
                    <a:pt x="40576" y="20288"/>
                  </a:cubicBezTo>
                  <a:cubicBezTo>
                    <a:pt x="40576" y="9144"/>
                    <a:pt x="31432" y="0"/>
                    <a:pt x="20288" y="0"/>
                  </a:cubicBezTo>
                  <a:cubicBezTo>
                    <a:pt x="9049" y="0"/>
                    <a:pt x="0" y="9144"/>
                    <a:pt x="0" y="20288"/>
                  </a:cubicBezTo>
                  <a:cubicBezTo>
                    <a:pt x="0" y="30290"/>
                    <a:pt x="7144" y="38576"/>
                    <a:pt x="16669" y="40291"/>
                  </a:cubicBezTo>
                  <a:lnTo>
                    <a:pt x="16669" y="139446"/>
                  </a:lnTo>
                  <a:lnTo>
                    <a:pt x="96298" y="219075"/>
                  </a:lnTo>
                  <a:lnTo>
                    <a:pt x="96298" y="379381"/>
                  </a:lnTo>
                  <a:lnTo>
                    <a:pt x="220694" y="503777"/>
                  </a:lnTo>
                  <a:lnTo>
                    <a:pt x="220694" y="667893"/>
                  </a:lnTo>
                  <a:cubicBezTo>
                    <a:pt x="213169" y="669512"/>
                    <a:pt x="207454" y="676180"/>
                    <a:pt x="207454" y="684276"/>
                  </a:cubicBezTo>
                  <a:cubicBezTo>
                    <a:pt x="207454" y="693515"/>
                    <a:pt x="214979" y="701040"/>
                    <a:pt x="224218" y="701040"/>
                  </a:cubicBezTo>
                  <a:cubicBezTo>
                    <a:pt x="233458" y="701040"/>
                    <a:pt x="240982" y="693515"/>
                    <a:pt x="240982" y="684276"/>
                  </a:cubicBezTo>
                  <a:cubicBezTo>
                    <a:pt x="240887" y="676275"/>
                    <a:pt x="235267" y="669608"/>
                    <a:pt x="227838" y="667893"/>
                  </a:cubicBezTo>
                  <a:close/>
                  <a:moveTo>
                    <a:pt x="143161" y="194596"/>
                  </a:moveTo>
                  <a:cubicBezTo>
                    <a:pt x="143161" y="187357"/>
                    <a:pt x="149066" y="181451"/>
                    <a:pt x="156400" y="181451"/>
                  </a:cubicBezTo>
                  <a:cubicBezTo>
                    <a:pt x="163639" y="181451"/>
                    <a:pt x="169545" y="187357"/>
                    <a:pt x="169545" y="194596"/>
                  </a:cubicBezTo>
                  <a:cubicBezTo>
                    <a:pt x="169545" y="200501"/>
                    <a:pt x="165640" y="205550"/>
                    <a:pt x="160210" y="207074"/>
                  </a:cubicBezTo>
                  <a:cubicBezTo>
                    <a:pt x="158972" y="207550"/>
                    <a:pt x="157734" y="207740"/>
                    <a:pt x="156400" y="207740"/>
                  </a:cubicBezTo>
                  <a:cubicBezTo>
                    <a:pt x="155257" y="207740"/>
                    <a:pt x="154114" y="207550"/>
                    <a:pt x="153067" y="207264"/>
                  </a:cubicBezTo>
                  <a:cubicBezTo>
                    <a:pt x="147352" y="205835"/>
                    <a:pt x="143161" y="200692"/>
                    <a:pt x="143161" y="194596"/>
                  </a:cubicBezTo>
                  <a:close/>
                  <a:moveTo>
                    <a:pt x="7144" y="20288"/>
                  </a:moveTo>
                  <a:cubicBezTo>
                    <a:pt x="7144" y="13049"/>
                    <a:pt x="13049" y="7144"/>
                    <a:pt x="20288" y="7144"/>
                  </a:cubicBezTo>
                  <a:cubicBezTo>
                    <a:pt x="27527" y="7144"/>
                    <a:pt x="33433" y="13049"/>
                    <a:pt x="33433" y="20288"/>
                  </a:cubicBezTo>
                  <a:cubicBezTo>
                    <a:pt x="33433" y="26289"/>
                    <a:pt x="29337" y="31433"/>
                    <a:pt x="23813" y="32861"/>
                  </a:cubicBezTo>
                  <a:cubicBezTo>
                    <a:pt x="22669" y="33242"/>
                    <a:pt x="21526" y="33433"/>
                    <a:pt x="20288" y="33433"/>
                  </a:cubicBezTo>
                  <a:cubicBezTo>
                    <a:pt x="19050" y="33433"/>
                    <a:pt x="17812" y="33242"/>
                    <a:pt x="16669" y="32861"/>
                  </a:cubicBezTo>
                  <a:cubicBezTo>
                    <a:pt x="11144" y="31337"/>
                    <a:pt x="7144" y="26289"/>
                    <a:pt x="7144" y="20288"/>
                  </a:cubicBezTo>
                  <a:close/>
                </a:path>
              </a:pathLst>
            </a:custGeom>
            <a:solidFill>
              <a:schemeClr val="accent1"/>
            </a:solidFill>
            <a:ln>
              <a:noFill/>
            </a:ln>
            <a:effectLst>
              <a:outerShdw blurRad="200025" rotWithShape="0" algn="bl" dir="5400000" dist="19050">
                <a:schemeClr val="accent1">
                  <a:alpha val="66666"/>
                </a:scheme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72" name="Google Shape;772;p28"/>
            <p:cNvSpPr/>
            <p:nvPr/>
          </p:nvSpPr>
          <p:spPr>
            <a:xfrm>
              <a:off x="7557897" y="2823590"/>
              <a:ext cx="322706" cy="857440"/>
            </a:xfrm>
            <a:custGeom>
              <a:rect b="b" l="l" r="r" t="t"/>
              <a:pathLst>
                <a:path extrusionOk="0" h="857440" w="322706">
                  <a:moveTo>
                    <a:pt x="20098" y="824293"/>
                  </a:moveTo>
                  <a:lnTo>
                    <a:pt x="20098" y="561213"/>
                  </a:lnTo>
                  <a:lnTo>
                    <a:pt x="309563" y="271748"/>
                  </a:lnTo>
                  <a:lnTo>
                    <a:pt x="309563" y="33147"/>
                  </a:lnTo>
                  <a:cubicBezTo>
                    <a:pt x="317087" y="31528"/>
                    <a:pt x="322707" y="24860"/>
                    <a:pt x="322707" y="16764"/>
                  </a:cubicBezTo>
                  <a:cubicBezTo>
                    <a:pt x="322707" y="7525"/>
                    <a:pt x="315182" y="0"/>
                    <a:pt x="305943" y="0"/>
                  </a:cubicBezTo>
                  <a:cubicBezTo>
                    <a:pt x="296704" y="0"/>
                    <a:pt x="289179" y="7525"/>
                    <a:pt x="289179" y="16764"/>
                  </a:cubicBezTo>
                  <a:cubicBezTo>
                    <a:pt x="289179" y="24765"/>
                    <a:pt x="294799" y="31432"/>
                    <a:pt x="302323" y="33147"/>
                  </a:cubicBezTo>
                  <a:lnTo>
                    <a:pt x="302323" y="268796"/>
                  </a:lnTo>
                  <a:lnTo>
                    <a:pt x="12859" y="558260"/>
                  </a:lnTo>
                  <a:lnTo>
                    <a:pt x="12859" y="824389"/>
                  </a:lnTo>
                  <a:cubicBezTo>
                    <a:pt x="5524" y="826103"/>
                    <a:pt x="0" y="832771"/>
                    <a:pt x="0" y="840676"/>
                  </a:cubicBezTo>
                  <a:cubicBezTo>
                    <a:pt x="0" y="849916"/>
                    <a:pt x="7525" y="857441"/>
                    <a:pt x="16764" y="857441"/>
                  </a:cubicBezTo>
                  <a:cubicBezTo>
                    <a:pt x="26003" y="857441"/>
                    <a:pt x="33528" y="849916"/>
                    <a:pt x="33528" y="840676"/>
                  </a:cubicBezTo>
                  <a:cubicBezTo>
                    <a:pt x="33528" y="832580"/>
                    <a:pt x="27718" y="825818"/>
                    <a:pt x="20098" y="824293"/>
                  </a:cubicBezTo>
                  <a:close/>
                </a:path>
              </a:pathLst>
            </a:custGeom>
            <a:solidFill>
              <a:schemeClr val="accent1"/>
            </a:solidFill>
            <a:ln>
              <a:noFill/>
            </a:ln>
            <a:effectLst>
              <a:outerShdw blurRad="200025" rotWithShape="0" algn="bl" dir="5400000" dist="19050">
                <a:schemeClr val="accent1">
                  <a:alpha val="66666"/>
                </a:scheme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773" name="Google Shape;773;p28"/>
          <p:cNvSpPr txBox="1"/>
          <p:nvPr>
            <p:ph type="title"/>
          </p:nvPr>
        </p:nvSpPr>
        <p:spPr>
          <a:xfrm>
            <a:off x="720000" y="539500"/>
            <a:ext cx="7704000" cy="5760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SzPts val="3400"/>
              <a:buNone/>
            </a:pPr>
            <a:r>
              <a:rPr lang="en"/>
              <a:t>Architecture</a:t>
            </a:r>
            <a:endParaRPr/>
          </a:p>
        </p:txBody>
      </p:sp>
      <p:sp>
        <p:nvSpPr>
          <p:cNvPr id="774" name="Google Shape;774;p28"/>
          <p:cNvSpPr/>
          <p:nvPr/>
        </p:nvSpPr>
        <p:spPr>
          <a:xfrm>
            <a:off x="10025900" y="2057700"/>
            <a:ext cx="1431600" cy="412200"/>
          </a:xfrm>
          <a:prstGeom prst="roundRect">
            <a:avLst>
              <a:gd fmla="val 16667" name="adj"/>
            </a:avLst>
          </a:prstGeom>
          <a:noFill/>
          <a:ln cap="flat" cmpd="sng" w="19050">
            <a:solidFill>
              <a:schemeClr val="accent1"/>
            </a:solidFill>
            <a:prstDash val="solid"/>
            <a:round/>
            <a:headEnd len="sm" w="sm" type="none"/>
            <a:tailEnd len="sm" w="sm" type="none"/>
          </a:ln>
          <a:effectLst>
            <a:outerShdw blurRad="171450" rotWithShape="0" algn="bl" dir="5400000" dist="19050">
              <a:schemeClr val="accent1">
                <a:alpha val="60784"/>
              </a:scheme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accent1"/>
                </a:solidFill>
                <a:latin typeface="DM Sans"/>
                <a:ea typeface="DM Sans"/>
                <a:cs typeface="DM Sans"/>
                <a:sym typeface="DM Sans"/>
              </a:rPr>
              <a:t>Venus</a:t>
            </a:r>
            <a:endParaRPr b="0" i="0" sz="1400" u="none" cap="none" strike="noStrike">
              <a:solidFill>
                <a:schemeClr val="accent1"/>
              </a:solidFill>
              <a:latin typeface="DM Sans"/>
              <a:ea typeface="DM Sans"/>
              <a:cs typeface="DM Sans"/>
              <a:sym typeface="DM Sans"/>
            </a:endParaRPr>
          </a:p>
        </p:txBody>
      </p:sp>
      <p:pic>
        <p:nvPicPr>
          <p:cNvPr id="775" name="Google Shape;775;p28"/>
          <p:cNvPicPr preferRelativeResize="0"/>
          <p:nvPr/>
        </p:nvPicPr>
        <p:blipFill rotWithShape="1">
          <a:blip r:embed="rId3">
            <a:alphaModFix/>
          </a:blip>
          <a:srcRect b="0" l="0" r="0" t="0"/>
          <a:stretch/>
        </p:blipFill>
        <p:spPr>
          <a:xfrm>
            <a:off x="1889700" y="1904850"/>
            <a:ext cx="4932652" cy="282632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9" name="Shape 779"/>
        <p:cNvGrpSpPr/>
        <p:nvPr/>
      </p:nvGrpSpPr>
      <p:grpSpPr>
        <a:xfrm>
          <a:off x="0" y="0"/>
          <a:ext cx="0" cy="0"/>
          <a:chOff x="0" y="0"/>
          <a:chExt cx="0" cy="0"/>
        </a:xfrm>
      </p:grpSpPr>
      <p:sp>
        <p:nvSpPr>
          <p:cNvPr id="780" name="Google Shape;780;p29"/>
          <p:cNvSpPr/>
          <p:nvPr/>
        </p:nvSpPr>
        <p:spPr>
          <a:xfrm>
            <a:off x="880724" y="1673850"/>
            <a:ext cx="688500" cy="688500"/>
          </a:xfrm>
          <a:prstGeom prst="ellipse">
            <a:avLst/>
          </a:prstGeom>
          <a:noFill/>
          <a:ln cap="flat" cmpd="sng" w="28575">
            <a:solidFill>
              <a:schemeClr val="accent1"/>
            </a:solidFill>
            <a:prstDash val="solid"/>
            <a:round/>
            <a:headEnd len="sm" w="sm" type="none"/>
            <a:tailEnd len="sm" w="sm" type="none"/>
          </a:ln>
          <a:effectLst>
            <a:outerShdw blurRad="114300" rotWithShape="0" algn="bl" dir="5400000" dist="19050">
              <a:srgbClr val="98FAFC">
                <a:alpha val="55686"/>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t/>
            </a:r>
            <a:endParaRPr b="0" i="0" sz="3000" u="none" cap="none" strike="noStrike">
              <a:solidFill>
                <a:srgbClr val="FFFFFF"/>
              </a:solidFill>
              <a:latin typeface="Oswald ExtraLight"/>
              <a:ea typeface="Oswald ExtraLight"/>
              <a:cs typeface="Oswald ExtraLight"/>
              <a:sym typeface="Oswald ExtraLight"/>
            </a:endParaRPr>
          </a:p>
        </p:txBody>
      </p:sp>
      <p:grpSp>
        <p:nvGrpSpPr>
          <p:cNvPr id="781" name="Google Shape;781;p29"/>
          <p:cNvGrpSpPr/>
          <p:nvPr/>
        </p:nvGrpSpPr>
        <p:grpSpPr>
          <a:xfrm rot="5400000">
            <a:off x="6188956" y="-943509"/>
            <a:ext cx="1870192" cy="4040012"/>
            <a:chOff x="7350442" y="2608992"/>
            <a:chExt cx="777239" cy="1673160"/>
          </a:xfrm>
        </p:grpSpPr>
        <p:sp>
          <p:nvSpPr>
            <p:cNvPr id="782" name="Google Shape;782;p29"/>
            <p:cNvSpPr/>
            <p:nvPr/>
          </p:nvSpPr>
          <p:spPr>
            <a:xfrm>
              <a:off x="7486745" y="2608992"/>
              <a:ext cx="300894" cy="898874"/>
            </a:xfrm>
            <a:custGeom>
              <a:rect b="b" l="l" r="r" t="t"/>
              <a:pathLst>
                <a:path extrusionOk="0" h="898874" w="300894">
                  <a:moveTo>
                    <a:pt x="16764" y="858488"/>
                  </a:moveTo>
                  <a:cubicBezTo>
                    <a:pt x="7334" y="860203"/>
                    <a:pt x="0" y="868585"/>
                    <a:pt x="0" y="878491"/>
                  </a:cubicBezTo>
                  <a:cubicBezTo>
                    <a:pt x="0" y="889730"/>
                    <a:pt x="9144" y="898874"/>
                    <a:pt x="20288" y="898874"/>
                  </a:cubicBezTo>
                  <a:cubicBezTo>
                    <a:pt x="31528" y="898874"/>
                    <a:pt x="40672" y="889730"/>
                    <a:pt x="40672" y="878491"/>
                  </a:cubicBezTo>
                  <a:cubicBezTo>
                    <a:pt x="40672" y="868585"/>
                    <a:pt x="33433" y="860203"/>
                    <a:pt x="23908" y="858488"/>
                  </a:cubicBezTo>
                  <a:lnTo>
                    <a:pt x="23908" y="733997"/>
                  </a:lnTo>
                  <a:lnTo>
                    <a:pt x="300895" y="457009"/>
                  </a:lnTo>
                  <a:lnTo>
                    <a:pt x="300895" y="0"/>
                  </a:lnTo>
                  <a:lnTo>
                    <a:pt x="293751" y="0"/>
                  </a:lnTo>
                  <a:lnTo>
                    <a:pt x="293751" y="454057"/>
                  </a:lnTo>
                  <a:lnTo>
                    <a:pt x="16764" y="731044"/>
                  </a:lnTo>
                  <a:lnTo>
                    <a:pt x="16764" y="858488"/>
                  </a:lnTo>
                  <a:close/>
                  <a:moveTo>
                    <a:pt x="33528" y="878491"/>
                  </a:moveTo>
                  <a:cubicBezTo>
                    <a:pt x="33528" y="885825"/>
                    <a:pt x="27622" y="891730"/>
                    <a:pt x="20288" y="891730"/>
                  </a:cubicBezTo>
                  <a:cubicBezTo>
                    <a:pt x="13049" y="891730"/>
                    <a:pt x="7144" y="885825"/>
                    <a:pt x="7144" y="878491"/>
                  </a:cubicBezTo>
                  <a:cubicBezTo>
                    <a:pt x="7144" y="872490"/>
                    <a:pt x="11239" y="867347"/>
                    <a:pt x="16764" y="865918"/>
                  </a:cubicBezTo>
                  <a:cubicBezTo>
                    <a:pt x="17907" y="865537"/>
                    <a:pt x="19050" y="865346"/>
                    <a:pt x="20288" y="865346"/>
                  </a:cubicBezTo>
                  <a:cubicBezTo>
                    <a:pt x="21526" y="865346"/>
                    <a:pt x="22765" y="865537"/>
                    <a:pt x="23908" y="865918"/>
                  </a:cubicBezTo>
                  <a:cubicBezTo>
                    <a:pt x="29527" y="867442"/>
                    <a:pt x="33528" y="872490"/>
                    <a:pt x="33528" y="878491"/>
                  </a:cubicBezTo>
                  <a:close/>
                </a:path>
              </a:pathLst>
            </a:custGeom>
            <a:solidFill>
              <a:schemeClr val="accent1"/>
            </a:solidFill>
            <a:ln>
              <a:noFill/>
            </a:ln>
            <a:effectLst>
              <a:outerShdw blurRad="200025" rotWithShape="0" algn="bl" dir="5400000" dist="19050">
                <a:schemeClr val="accent1">
                  <a:alpha val="66666"/>
                </a:scheme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83" name="Google Shape;783;p29"/>
            <p:cNvSpPr/>
            <p:nvPr/>
          </p:nvSpPr>
          <p:spPr>
            <a:xfrm>
              <a:off x="7430357" y="3185731"/>
              <a:ext cx="149161" cy="440054"/>
            </a:xfrm>
            <a:custGeom>
              <a:rect b="b" l="l" r="r" t="t"/>
              <a:pathLst>
                <a:path extrusionOk="0" h="440054" w="149161">
                  <a:moveTo>
                    <a:pt x="123349" y="30861"/>
                  </a:moveTo>
                  <a:cubicBezTo>
                    <a:pt x="125921" y="32575"/>
                    <a:pt x="129064" y="33528"/>
                    <a:pt x="132397" y="33528"/>
                  </a:cubicBezTo>
                  <a:cubicBezTo>
                    <a:pt x="141637" y="33528"/>
                    <a:pt x="149162" y="26003"/>
                    <a:pt x="149162" y="16764"/>
                  </a:cubicBezTo>
                  <a:cubicBezTo>
                    <a:pt x="149162" y="7525"/>
                    <a:pt x="141637" y="0"/>
                    <a:pt x="132397" y="0"/>
                  </a:cubicBezTo>
                  <a:cubicBezTo>
                    <a:pt x="123158" y="0"/>
                    <a:pt x="115634" y="7525"/>
                    <a:pt x="115634" y="16764"/>
                  </a:cubicBezTo>
                  <a:cubicBezTo>
                    <a:pt x="115634" y="20098"/>
                    <a:pt x="116586" y="23146"/>
                    <a:pt x="118301" y="25813"/>
                  </a:cubicBezTo>
                  <a:lnTo>
                    <a:pt x="16764" y="127349"/>
                  </a:lnTo>
                  <a:lnTo>
                    <a:pt x="16764" y="399669"/>
                  </a:lnTo>
                  <a:cubicBezTo>
                    <a:pt x="7334" y="401384"/>
                    <a:pt x="0" y="409765"/>
                    <a:pt x="0" y="419671"/>
                  </a:cubicBezTo>
                  <a:cubicBezTo>
                    <a:pt x="0" y="430911"/>
                    <a:pt x="9144" y="440055"/>
                    <a:pt x="20288" y="440055"/>
                  </a:cubicBezTo>
                  <a:cubicBezTo>
                    <a:pt x="31528" y="440055"/>
                    <a:pt x="40672" y="430911"/>
                    <a:pt x="40672" y="419671"/>
                  </a:cubicBezTo>
                  <a:cubicBezTo>
                    <a:pt x="40672" y="409765"/>
                    <a:pt x="33433" y="401384"/>
                    <a:pt x="23908" y="399669"/>
                  </a:cubicBezTo>
                  <a:lnTo>
                    <a:pt x="23908" y="130302"/>
                  </a:lnTo>
                  <a:lnTo>
                    <a:pt x="123349" y="30861"/>
                  </a:lnTo>
                  <a:close/>
                  <a:moveTo>
                    <a:pt x="33623" y="419671"/>
                  </a:moveTo>
                  <a:cubicBezTo>
                    <a:pt x="33623" y="427006"/>
                    <a:pt x="27718" y="432911"/>
                    <a:pt x="20384" y="432911"/>
                  </a:cubicBezTo>
                  <a:cubicBezTo>
                    <a:pt x="13145" y="432911"/>
                    <a:pt x="7239" y="427006"/>
                    <a:pt x="7239" y="419671"/>
                  </a:cubicBezTo>
                  <a:cubicBezTo>
                    <a:pt x="7239" y="413671"/>
                    <a:pt x="11335" y="408527"/>
                    <a:pt x="16859" y="407098"/>
                  </a:cubicBezTo>
                  <a:cubicBezTo>
                    <a:pt x="18002" y="406717"/>
                    <a:pt x="19145" y="406527"/>
                    <a:pt x="20384" y="406527"/>
                  </a:cubicBezTo>
                  <a:cubicBezTo>
                    <a:pt x="21622" y="406527"/>
                    <a:pt x="22860" y="406717"/>
                    <a:pt x="24003" y="407098"/>
                  </a:cubicBezTo>
                  <a:cubicBezTo>
                    <a:pt x="29623" y="408622"/>
                    <a:pt x="33623" y="413671"/>
                    <a:pt x="33623" y="419671"/>
                  </a:cubicBezTo>
                  <a:close/>
                </a:path>
              </a:pathLst>
            </a:custGeom>
            <a:solidFill>
              <a:schemeClr val="accent1"/>
            </a:solidFill>
            <a:ln>
              <a:noFill/>
            </a:ln>
            <a:effectLst>
              <a:outerShdw blurRad="200025" rotWithShape="0" algn="bl" dir="5400000" dist="19050">
                <a:schemeClr val="accent1">
                  <a:alpha val="66666"/>
                </a:scheme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84" name="Google Shape;784;p29"/>
            <p:cNvSpPr/>
            <p:nvPr/>
          </p:nvSpPr>
          <p:spPr>
            <a:xfrm>
              <a:off x="7350442" y="2713767"/>
              <a:ext cx="389000" cy="777335"/>
            </a:xfrm>
            <a:custGeom>
              <a:rect b="b" l="l" r="r" t="t"/>
              <a:pathLst>
                <a:path extrusionOk="0" h="777335" w="389000">
                  <a:moveTo>
                    <a:pt x="297466" y="400812"/>
                  </a:moveTo>
                  <a:lnTo>
                    <a:pt x="188976" y="400812"/>
                  </a:lnTo>
                  <a:lnTo>
                    <a:pt x="16669" y="573024"/>
                  </a:lnTo>
                  <a:lnTo>
                    <a:pt x="16669" y="736949"/>
                  </a:lnTo>
                  <a:cubicBezTo>
                    <a:pt x="7144" y="738664"/>
                    <a:pt x="0" y="747046"/>
                    <a:pt x="0" y="757047"/>
                  </a:cubicBezTo>
                  <a:cubicBezTo>
                    <a:pt x="0" y="768191"/>
                    <a:pt x="9049" y="777335"/>
                    <a:pt x="20288" y="777335"/>
                  </a:cubicBezTo>
                  <a:cubicBezTo>
                    <a:pt x="31432" y="777335"/>
                    <a:pt x="40576" y="768191"/>
                    <a:pt x="40576" y="757047"/>
                  </a:cubicBezTo>
                  <a:cubicBezTo>
                    <a:pt x="40576" y="747046"/>
                    <a:pt x="33242" y="738664"/>
                    <a:pt x="23813" y="736949"/>
                  </a:cubicBezTo>
                  <a:lnTo>
                    <a:pt x="23813" y="575977"/>
                  </a:lnTo>
                  <a:lnTo>
                    <a:pt x="191929" y="407956"/>
                  </a:lnTo>
                  <a:lnTo>
                    <a:pt x="300418" y="407956"/>
                  </a:lnTo>
                  <a:lnTo>
                    <a:pt x="372237" y="336042"/>
                  </a:lnTo>
                  <a:lnTo>
                    <a:pt x="372237" y="40291"/>
                  </a:lnTo>
                  <a:cubicBezTo>
                    <a:pt x="381667" y="38576"/>
                    <a:pt x="389001" y="30289"/>
                    <a:pt x="389001" y="20288"/>
                  </a:cubicBezTo>
                  <a:cubicBezTo>
                    <a:pt x="389001" y="9049"/>
                    <a:pt x="379857" y="0"/>
                    <a:pt x="368713" y="0"/>
                  </a:cubicBezTo>
                  <a:cubicBezTo>
                    <a:pt x="357473" y="0"/>
                    <a:pt x="348329" y="9049"/>
                    <a:pt x="348329" y="20288"/>
                  </a:cubicBezTo>
                  <a:cubicBezTo>
                    <a:pt x="348329" y="30289"/>
                    <a:pt x="355568" y="38576"/>
                    <a:pt x="365093" y="40291"/>
                  </a:cubicBezTo>
                  <a:lnTo>
                    <a:pt x="365093" y="333089"/>
                  </a:lnTo>
                  <a:lnTo>
                    <a:pt x="297466" y="400812"/>
                  </a:lnTo>
                  <a:close/>
                  <a:moveTo>
                    <a:pt x="33433" y="757047"/>
                  </a:moveTo>
                  <a:cubicBezTo>
                    <a:pt x="33433" y="764286"/>
                    <a:pt x="27527" y="770192"/>
                    <a:pt x="20288" y="770192"/>
                  </a:cubicBezTo>
                  <a:cubicBezTo>
                    <a:pt x="13049" y="770192"/>
                    <a:pt x="7144" y="764286"/>
                    <a:pt x="7144" y="757047"/>
                  </a:cubicBezTo>
                  <a:cubicBezTo>
                    <a:pt x="7144" y="750951"/>
                    <a:pt x="11144" y="745903"/>
                    <a:pt x="16669" y="744379"/>
                  </a:cubicBezTo>
                  <a:cubicBezTo>
                    <a:pt x="17812" y="743998"/>
                    <a:pt x="19050" y="743807"/>
                    <a:pt x="20288" y="743807"/>
                  </a:cubicBezTo>
                  <a:cubicBezTo>
                    <a:pt x="21526" y="743807"/>
                    <a:pt x="22669" y="743998"/>
                    <a:pt x="23813" y="744379"/>
                  </a:cubicBezTo>
                  <a:cubicBezTo>
                    <a:pt x="29337" y="745808"/>
                    <a:pt x="33433" y="750951"/>
                    <a:pt x="33433" y="757047"/>
                  </a:cubicBezTo>
                  <a:close/>
                  <a:moveTo>
                    <a:pt x="355473" y="20288"/>
                  </a:moveTo>
                  <a:cubicBezTo>
                    <a:pt x="355473" y="13049"/>
                    <a:pt x="361379" y="7144"/>
                    <a:pt x="368713" y="7144"/>
                  </a:cubicBezTo>
                  <a:cubicBezTo>
                    <a:pt x="375952" y="7144"/>
                    <a:pt x="381857" y="13049"/>
                    <a:pt x="381857" y="20288"/>
                  </a:cubicBezTo>
                  <a:cubicBezTo>
                    <a:pt x="381857" y="26289"/>
                    <a:pt x="377761" y="31432"/>
                    <a:pt x="372237" y="32861"/>
                  </a:cubicBezTo>
                  <a:cubicBezTo>
                    <a:pt x="371094" y="33242"/>
                    <a:pt x="369951" y="33433"/>
                    <a:pt x="368713" y="33433"/>
                  </a:cubicBezTo>
                  <a:cubicBezTo>
                    <a:pt x="367474" y="33433"/>
                    <a:pt x="366236" y="33242"/>
                    <a:pt x="365093" y="32861"/>
                  </a:cubicBezTo>
                  <a:cubicBezTo>
                    <a:pt x="359473" y="31337"/>
                    <a:pt x="355473" y="26289"/>
                    <a:pt x="355473" y="20288"/>
                  </a:cubicBezTo>
                  <a:close/>
                </a:path>
              </a:pathLst>
            </a:custGeom>
            <a:solidFill>
              <a:schemeClr val="accent1"/>
            </a:solidFill>
            <a:ln>
              <a:noFill/>
            </a:ln>
            <a:effectLst>
              <a:outerShdw blurRad="200025" rotWithShape="0" algn="bl" dir="5400000" dist="19050">
                <a:schemeClr val="accent1">
                  <a:alpha val="66666"/>
                </a:scheme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85" name="Google Shape;785;p29"/>
            <p:cNvSpPr/>
            <p:nvPr/>
          </p:nvSpPr>
          <p:spPr>
            <a:xfrm>
              <a:off x="7860696" y="2608992"/>
              <a:ext cx="266985" cy="1341405"/>
            </a:xfrm>
            <a:custGeom>
              <a:rect b="b" l="l" r="r" t="t"/>
              <a:pathLst>
                <a:path extrusionOk="0" h="1341405" w="266985">
                  <a:moveTo>
                    <a:pt x="266986" y="744569"/>
                  </a:moveTo>
                  <a:lnTo>
                    <a:pt x="266986" y="0"/>
                  </a:lnTo>
                  <a:lnTo>
                    <a:pt x="259842" y="0"/>
                  </a:lnTo>
                  <a:lnTo>
                    <a:pt x="259842" y="741617"/>
                  </a:lnTo>
                  <a:lnTo>
                    <a:pt x="13145" y="988314"/>
                  </a:lnTo>
                  <a:lnTo>
                    <a:pt x="13145" y="1308259"/>
                  </a:lnTo>
                  <a:cubicBezTo>
                    <a:pt x="5620" y="1309878"/>
                    <a:pt x="0" y="1316546"/>
                    <a:pt x="0" y="1324642"/>
                  </a:cubicBezTo>
                  <a:cubicBezTo>
                    <a:pt x="0" y="1333881"/>
                    <a:pt x="7525" y="1341406"/>
                    <a:pt x="16764" y="1341406"/>
                  </a:cubicBezTo>
                  <a:cubicBezTo>
                    <a:pt x="26003" y="1341406"/>
                    <a:pt x="33528" y="1333881"/>
                    <a:pt x="33528" y="1324642"/>
                  </a:cubicBezTo>
                  <a:cubicBezTo>
                    <a:pt x="33528" y="1316641"/>
                    <a:pt x="27908" y="1309973"/>
                    <a:pt x="20384" y="1308259"/>
                  </a:cubicBezTo>
                  <a:lnTo>
                    <a:pt x="20384" y="991267"/>
                  </a:lnTo>
                  <a:lnTo>
                    <a:pt x="266986" y="744569"/>
                  </a:lnTo>
                  <a:close/>
                </a:path>
              </a:pathLst>
            </a:custGeom>
            <a:solidFill>
              <a:schemeClr val="accent1"/>
            </a:solidFill>
            <a:ln>
              <a:noFill/>
            </a:ln>
            <a:effectLst>
              <a:outerShdw blurRad="200025" rotWithShape="0" algn="bl" dir="5400000" dist="19050">
                <a:schemeClr val="accent1">
                  <a:alpha val="66666"/>
                </a:scheme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86" name="Google Shape;786;p29"/>
            <p:cNvSpPr/>
            <p:nvPr/>
          </p:nvSpPr>
          <p:spPr>
            <a:xfrm>
              <a:off x="7616094" y="2608992"/>
              <a:ext cx="370998" cy="1562195"/>
            </a:xfrm>
            <a:custGeom>
              <a:rect b="b" l="l" r="r" t="t"/>
              <a:pathLst>
                <a:path extrusionOk="0" h="1562195" w="370998">
                  <a:moveTo>
                    <a:pt x="158496" y="1521905"/>
                  </a:moveTo>
                  <a:lnTo>
                    <a:pt x="158496" y="1225868"/>
                  </a:lnTo>
                  <a:lnTo>
                    <a:pt x="95155" y="1162431"/>
                  </a:lnTo>
                  <a:lnTo>
                    <a:pt x="95155" y="939070"/>
                  </a:lnTo>
                  <a:lnTo>
                    <a:pt x="156210" y="878014"/>
                  </a:lnTo>
                  <a:lnTo>
                    <a:pt x="156210" y="839534"/>
                  </a:lnTo>
                  <a:lnTo>
                    <a:pt x="317659" y="678085"/>
                  </a:lnTo>
                  <a:cubicBezTo>
                    <a:pt x="320897" y="680466"/>
                    <a:pt x="324898" y="681800"/>
                    <a:pt x="329184" y="681800"/>
                  </a:cubicBezTo>
                  <a:cubicBezTo>
                    <a:pt x="340423" y="681800"/>
                    <a:pt x="349568" y="672655"/>
                    <a:pt x="349568" y="661511"/>
                  </a:cubicBezTo>
                  <a:cubicBezTo>
                    <a:pt x="349568" y="650272"/>
                    <a:pt x="340423" y="641128"/>
                    <a:pt x="329184" y="641128"/>
                  </a:cubicBezTo>
                  <a:cubicBezTo>
                    <a:pt x="318040" y="641128"/>
                    <a:pt x="308896" y="650272"/>
                    <a:pt x="308896" y="661511"/>
                  </a:cubicBezTo>
                  <a:cubicBezTo>
                    <a:pt x="308896" y="665797"/>
                    <a:pt x="310229" y="669798"/>
                    <a:pt x="312611" y="673037"/>
                  </a:cubicBezTo>
                  <a:lnTo>
                    <a:pt x="267843" y="717804"/>
                  </a:lnTo>
                  <a:lnTo>
                    <a:pt x="267843" y="635413"/>
                  </a:lnTo>
                  <a:lnTo>
                    <a:pt x="370999" y="532257"/>
                  </a:lnTo>
                  <a:lnTo>
                    <a:pt x="370999" y="273844"/>
                  </a:lnTo>
                  <a:lnTo>
                    <a:pt x="319183" y="222028"/>
                  </a:lnTo>
                  <a:lnTo>
                    <a:pt x="319183" y="0"/>
                  </a:lnTo>
                  <a:lnTo>
                    <a:pt x="312039" y="0"/>
                  </a:lnTo>
                  <a:lnTo>
                    <a:pt x="312039" y="503777"/>
                  </a:lnTo>
                  <a:lnTo>
                    <a:pt x="16669" y="799147"/>
                  </a:lnTo>
                  <a:lnTo>
                    <a:pt x="16669" y="1479995"/>
                  </a:lnTo>
                  <a:cubicBezTo>
                    <a:pt x="7144" y="1481709"/>
                    <a:pt x="0" y="1490091"/>
                    <a:pt x="0" y="1500092"/>
                  </a:cubicBezTo>
                  <a:cubicBezTo>
                    <a:pt x="0" y="1511237"/>
                    <a:pt x="9049" y="1520381"/>
                    <a:pt x="20288" y="1520381"/>
                  </a:cubicBezTo>
                  <a:cubicBezTo>
                    <a:pt x="31528" y="1520381"/>
                    <a:pt x="40577" y="1511237"/>
                    <a:pt x="40577" y="1500092"/>
                  </a:cubicBezTo>
                  <a:cubicBezTo>
                    <a:pt x="40577" y="1490091"/>
                    <a:pt x="33338" y="1481709"/>
                    <a:pt x="23813" y="1479995"/>
                  </a:cubicBezTo>
                  <a:lnTo>
                    <a:pt x="23813" y="802100"/>
                  </a:lnTo>
                  <a:lnTo>
                    <a:pt x="319183" y="506730"/>
                  </a:lnTo>
                  <a:lnTo>
                    <a:pt x="319183" y="232124"/>
                  </a:lnTo>
                  <a:lnTo>
                    <a:pt x="363855" y="276796"/>
                  </a:lnTo>
                  <a:lnTo>
                    <a:pt x="363855" y="529304"/>
                  </a:lnTo>
                  <a:lnTo>
                    <a:pt x="260699" y="632460"/>
                  </a:lnTo>
                  <a:lnTo>
                    <a:pt x="260699" y="724948"/>
                  </a:lnTo>
                  <a:lnTo>
                    <a:pt x="260699" y="724948"/>
                  </a:lnTo>
                  <a:lnTo>
                    <a:pt x="149066" y="836485"/>
                  </a:lnTo>
                  <a:lnTo>
                    <a:pt x="149066" y="874967"/>
                  </a:lnTo>
                  <a:lnTo>
                    <a:pt x="95155" y="928973"/>
                  </a:lnTo>
                  <a:lnTo>
                    <a:pt x="95155" y="821341"/>
                  </a:lnTo>
                  <a:lnTo>
                    <a:pt x="178498" y="738092"/>
                  </a:lnTo>
                  <a:cubicBezTo>
                    <a:pt x="181737" y="740473"/>
                    <a:pt x="185738" y="741807"/>
                    <a:pt x="190024" y="741807"/>
                  </a:cubicBezTo>
                  <a:cubicBezTo>
                    <a:pt x="201263" y="741807"/>
                    <a:pt x="210312" y="732663"/>
                    <a:pt x="210312" y="721423"/>
                  </a:cubicBezTo>
                  <a:cubicBezTo>
                    <a:pt x="210312" y="710279"/>
                    <a:pt x="201263" y="701135"/>
                    <a:pt x="190024" y="701135"/>
                  </a:cubicBezTo>
                  <a:cubicBezTo>
                    <a:pt x="178784" y="701135"/>
                    <a:pt x="169736" y="710279"/>
                    <a:pt x="169736" y="721423"/>
                  </a:cubicBezTo>
                  <a:cubicBezTo>
                    <a:pt x="169736" y="725805"/>
                    <a:pt x="171069" y="729805"/>
                    <a:pt x="173355" y="733044"/>
                  </a:cubicBezTo>
                  <a:lnTo>
                    <a:pt x="88011" y="818388"/>
                  </a:lnTo>
                  <a:lnTo>
                    <a:pt x="88011" y="1165384"/>
                  </a:lnTo>
                  <a:lnTo>
                    <a:pt x="151352" y="1228820"/>
                  </a:lnTo>
                  <a:lnTo>
                    <a:pt x="151352" y="1521905"/>
                  </a:lnTo>
                  <a:cubicBezTo>
                    <a:pt x="141732" y="1523524"/>
                    <a:pt x="134493" y="1531906"/>
                    <a:pt x="134493" y="1541907"/>
                  </a:cubicBezTo>
                  <a:cubicBezTo>
                    <a:pt x="134493" y="1553147"/>
                    <a:pt x="143542" y="1562195"/>
                    <a:pt x="154781" y="1562195"/>
                  </a:cubicBezTo>
                  <a:cubicBezTo>
                    <a:pt x="166021" y="1562195"/>
                    <a:pt x="175070" y="1553147"/>
                    <a:pt x="175070" y="1541907"/>
                  </a:cubicBezTo>
                  <a:cubicBezTo>
                    <a:pt x="175070" y="1532001"/>
                    <a:pt x="167926" y="1523714"/>
                    <a:pt x="158496" y="1521905"/>
                  </a:cubicBezTo>
                  <a:close/>
                  <a:moveTo>
                    <a:pt x="316039" y="661511"/>
                  </a:moveTo>
                  <a:cubicBezTo>
                    <a:pt x="316039" y="654177"/>
                    <a:pt x="321945" y="648272"/>
                    <a:pt x="329184" y="648272"/>
                  </a:cubicBezTo>
                  <a:cubicBezTo>
                    <a:pt x="336518" y="648272"/>
                    <a:pt x="342424" y="654177"/>
                    <a:pt x="342424" y="661511"/>
                  </a:cubicBezTo>
                  <a:cubicBezTo>
                    <a:pt x="342424" y="668750"/>
                    <a:pt x="336518" y="674656"/>
                    <a:pt x="329184" y="674656"/>
                  </a:cubicBezTo>
                  <a:cubicBezTo>
                    <a:pt x="326898" y="674656"/>
                    <a:pt x="324707" y="674084"/>
                    <a:pt x="322802" y="672941"/>
                  </a:cubicBezTo>
                  <a:cubicBezTo>
                    <a:pt x="320707" y="671798"/>
                    <a:pt x="318897" y="669988"/>
                    <a:pt x="317754" y="667893"/>
                  </a:cubicBezTo>
                  <a:cubicBezTo>
                    <a:pt x="316611" y="665988"/>
                    <a:pt x="316039" y="663797"/>
                    <a:pt x="316039" y="661511"/>
                  </a:cubicBezTo>
                  <a:close/>
                  <a:moveTo>
                    <a:pt x="33433" y="1500092"/>
                  </a:moveTo>
                  <a:cubicBezTo>
                    <a:pt x="33433" y="1507331"/>
                    <a:pt x="27527" y="1513237"/>
                    <a:pt x="20288" y="1513237"/>
                  </a:cubicBezTo>
                  <a:cubicBezTo>
                    <a:pt x="13049" y="1513237"/>
                    <a:pt x="7144" y="1507331"/>
                    <a:pt x="7144" y="1500092"/>
                  </a:cubicBezTo>
                  <a:cubicBezTo>
                    <a:pt x="7144" y="1493996"/>
                    <a:pt x="11144" y="1488948"/>
                    <a:pt x="16669" y="1487424"/>
                  </a:cubicBezTo>
                  <a:cubicBezTo>
                    <a:pt x="17812" y="1487043"/>
                    <a:pt x="19050" y="1486853"/>
                    <a:pt x="20288" y="1486853"/>
                  </a:cubicBezTo>
                  <a:cubicBezTo>
                    <a:pt x="21527" y="1486853"/>
                    <a:pt x="22670" y="1487043"/>
                    <a:pt x="23813" y="1487424"/>
                  </a:cubicBezTo>
                  <a:cubicBezTo>
                    <a:pt x="29337" y="1488853"/>
                    <a:pt x="33433" y="1493996"/>
                    <a:pt x="33433" y="1500092"/>
                  </a:cubicBezTo>
                  <a:close/>
                  <a:moveTo>
                    <a:pt x="176879" y="721423"/>
                  </a:moveTo>
                  <a:cubicBezTo>
                    <a:pt x="176879" y="714184"/>
                    <a:pt x="182785" y="708279"/>
                    <a:pt x="190024" y="708279"/>
                  </a:cubicBezTo>
                  <a:cubicBezTo>
                    <a:pt x="197263" y="708279"/>
                    <a:pt x="203168" y="714184"/>
                    <a:pt x="203168" y="721423"/>
                  </a:cubicBezTo>
                  <a:cubicBezTo>
                    <a:pt x="203168" y="728758"/>
                    <a:pt x="197263" y="734663"/>
                    <a:pt x="190024" y="734663"/>
                  </a:cubicBezTo>
                  <a:cubicBezTo>
                    <a:pt x="187738" y="734663"/>
                    <a:pt x="185547" y="734092"/>
                    <a:pt x="183642" y="732949"/>
                  </a:cubicBezTo>
                  <a:cubicBezTo>
                    <a:pt x="181546" y="731806"/>
                    <a:pt x="179737" y="730091"/>
                    <a:pt x="178594" y="727901"/>
                  </a:cubicBezTo>
                  <a:cubicBezTo>
                    <a:pt x="177451" y="725996"/>
                    <a:pt x="176879" y="723805"/>
                    <a:pt x="176879" y="721423"/>
                  </a:cubicBezTo>
                  <a:close/>
                  <a:moveTo>
                    <a:pt x="154781" y="1555052"/>
                  </a:moveTo>
                  <a:cubicBezTo>
                    <a:pt x="147542" y="1555052"/>
                    <a:pt x="141637" y="1549146"/>
                    <a:pt x="141637" y="1541907"/>
                  </a:cubicBezTo>
                  <a:cubicBezTo>
                    <a:pt x="141637" y="1535811"/>
                    <a:pt x="145733" y="1530763"/>
                    <a:pt x="151352" y="1529239"/>
                  </a:cubicBezTo>
                  <a:cubicBezTo>
                    <a:pt x="152495" y="1528953"/>
                    <a:pt x="153638" y="1528763"/>
                    <a:pt x="154781" y="1528763"/>
                  </a:cubicBezTo>
                  <a:cubicBezTo>
                    <a:pt x="156115" y="1528763"/>
                    <a:pt x="157353" y="1528953"/>
                    <a:pt x="158496" y="1529334"/>
                  </a:cubicBezTo>
                  <a:cubicBezTo>
                    <a:pt x="163925" y="1530953"/>
                    <a:pt x="167926" y="1536002"/>
                    <a:pt x="167926" y="1541907"/>
                  </a:cubicBezTo>
                  <a:cubicBezTo>
                    <a:pt x="167926" y="1549146"/>
                    <a:pt x="162020" y="1555052"/>
                    <a:pt x="154781" y="1555052"/>
                  </a:cubicBezTo>
                  <a:close/>
                </a:path>
              </a:pathLst>
            </a:custGeom>
            <a:solidFill>
              <a:schemeClr val="accent1"/>
            </a:solidFill>
            <a:ln>
              <a:noFill/>
            </a:ln>
            <a:effectLst>
              <a:outerShdw blurRad="200025" rotWithShape="0" algn="bl" dir="5400000" dist="19050">
                <a:schemeClr val="accent1">
                  <a:alpha val="66666"/>
                </a:scheme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87" name="Google Shape;787;p29"/>
            <p:cNvSpPr/>
            <p:nvPr/>
          </p:nvSpPr>
          <p:spPr>
            <a:xfrm>
              <a:off x="7666005" y="3837621"/>
              <a:ext cx="75628" cy="444531"/>
            </a:xfrm>
            <a:custGeom>
              <a:rect b="b" l="l" r="r" t="t"/>
              <a:pathLst>
                <a:path extrusionOk="0" h="444531" w="75628">
                  <a:moveTo>
                    <a:pt x="58865" y="404146"/>
                  </a:moveTo>
                  <a:lnTo>
                    <a:pt x="58865" y="53816"/>
                  </a:lnTo>
                  <a:lnTo>
                    <a:pt x="30861" y="25813"/>
                  </a:lnTo>
                  <a:cubicBezTo>
                    <a:pt x="32576" y="23241"/>
                    <a:pt x="33528" y="20098"/>
                    <a:pt x="33528" y="16764"/>
                  </a:cubicBezTo>
                  <a:cubicBezTo>
                    <a:pt x="33528" y="7525"/>
                    <a:pt x="26003" y="0"/>
                    <a:pt x="16764" y="0"/>
                  </a:cubicBezTo>
                  <a:cubicBezTo>
                    <a:pt x="7525" y="0"/>
                    <a:pt x="0" y="7525"/>
                    <a:pt x="0" y="16764"/>
                  </a:cubicBezTo>
                  <a:cubicBezTo>
                    <a:pt x="0" y="26003"/>
                    <a:pt x="7525" y="33528"/>
                    <a:pt x="16764" y="33528"/>
                  </a:cubicBezTo>
                  <a:cubicBezTo>
                    <a:pt x="20098" y="33528"/>
                    <a:pt x="23146" y="32480"/>
                    <a:pt x="25813" y="30861"/>
                  </a:cubicBezTo>
                  <a:lnTo>
                    <a:pt x="25813" y="30861"/>
                  </a:lnTo>
                  <a:lnTo>
                    <a:pt x="51721" y="56769"/>
                  </a:lnTo>
                  <a:lnTo>
                    <a:pt x="51721" y="404146"/>
                  </a:lnTo>
                  <a:cubicBezTo>
                    <a:pt x="42196" y="405860"/>
                    <a:pt x="34957" y="414242"/>
                    <a:pt x="34957" y="424148"/>
                  </a:cubicBezTo>
                  <a:cubicBezTo>
                    <a:pt x="34957" y="435388"/>
                    <a:pt x="44101" y="444532"/>
                    <a:pt x="55341" y="444532"/>
                  </a:cubicBezTo>
                  <a:cubicBezTo>
                    <a:pt x="66485" y="444532"/>
                    <a:pt x="75629" y="435388"/>
                    <a:pt x="75629" y="424148"/>
                  </a:cubicBezTo>
                  <a:cubicBezTo>
                    <a:pt x="75629" y="414242"/>
                    <a:pt x="68294" y="405860"/>
                    <a:pt x="58865" y="404146"/>
                  </a:cubicBezTo>
                  <a:close/>
                  <a:moveTo>
                    <a:pt x="55341" y="437388"/>
                  </a:moveTo>
                  <a:cubicBezTo>
                    <a:pt x="48006" y="437388"/>
                    <a:pt x="42101" y="431483"/>
                    <a:pt x="42101" y="424148"/>
                  </a:cubicBezTo>
                  <a:cubicBezTo>
                    <a:pt x="42101" y="418147"/>
                    <a:pt x="46101" y="413099"/>
                    <a:pt x="51721" y="411575"/>
                  </a:cubicBezTo>
                  <a:cubicBezTo>
                    <a:pt x="52864" y="411194"/>
                    <a:pt x="54102" y="411004"/>
                    <a:pt x="55341" y="411004"/>
                  </a:cubicBezTo>
                  <a:cubicBezTo>
                    <a:pt x="56579" y="411004"/>
                    <a:pt x="57722" y="411194"/>
                    <a:pt x="58865" y="411575"/>
                  </a:cubicBezTo>
                  <a:cubicBezTo>
                    <a:pt x="64389" y="413004"/>
                    <a:pt x="68485" y="418147"/>
                    <a:pt x="68485" y="424148"/>
                  </a:cubicBezTo>
                  <a:cubicBezTo>
                    <a:pt x="68485" y="431483"/>
                    <a:pt x="62579" y="437388"/>
                    <a:pt x="55341" y="437388"/>
                  </a:cubicBezTo>
                  <a:close/>
                </a:path>
              </a:pathLst>
            </a:custGeom>
            <a:solidFill>
              <a:schemeClr val="accent1"/>
            </a:solidFill>
            <a:ln>
              <a:noFill/>
            </a:ln>
            <a:effectLst>
              <a:outerShdw blurRad="200025" rotWithShape="0" algn="bl" dir="5400000" dist="19050">
                <a:schemeClr val="accent1">
                  <a:alpha val="66666"/>
                </a:scheme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88" name="Google Shape;788;p29"/>
            <p:cNvSpPr/>
            <p:nvPr/>
          </p:nvSpPr>
          <p:spPr>
            <a:xfrm>
              <a:off x="7350442" y="3539870"/>
              <a:ext cx="240982" cy="701039"/>
            </a:xfrm>
            <a:custGeom>
              <a:rect b="b" l="l" r="r" t="t"/>
              <a:pathLst>
                <a:path extrusionOk="0" h="701039" w="240982">
                  <a:moveTo>
                    <a:pt x="227838" y="667893"/>
                  </a:moveTo>
                  <a:lnTo>
                    <a:pt x="227838" y="410146"/>
                  </a:lnTo>
                  <a:lnTo>
                    <a:pt x="160210" y="342519"/>
                  </a:lnTo>
                  <a:lnTo>
                    <a:pt x="160210" y="214503"/>
                  </a:lnTo>
                  <a:cubicBezTo>
                    <a:pt x="169545" y="212693"/>
                    <a:pt x="176689" y="204407"/>
                    <a:pt x="176689" y="194596"/>
                  </a:cubicBezTo>
                  <a:cubicBezTo>
                    <a:pt x="176689" y="183356"/>
                    <a:pt x="167545" y="174308"/>
                    <a:pt x="156400" y="174308"/>
                  </a:cubicBezTo>
                  <a:cubicBezTo>
                    <a:pt x="145161" y="174308"/>
                    <a:pt x="136017" y="183356"/>
                    <a:pt x="136017" y="194596"/>
                  </a:cubicBezTo>
                  <a:cubicBezTo>
                    <a:pt x="136017" y="204597"/>
                    <a:pt x="143446" y="212979"/>
                    <a:pt x="153067" y="214598"/>
                  </a:cubicBezTo>
                  <a:lnTo>
                    <a:pt x="153067" y="345472"/>
                  </a:lnTo>
                  <a:lnTo>
                    <a:pt x="220694" y="413099"/>
                  </a:lnTo>
                  <a:lnTo>
                    <a:pt x="220694" y="493681"/>
                  </a:lnTo>
                  <a:lnTo>
                    <a:pt x="103441" y="376428"/>
                  </a:lnTo>
                  <a:lnTo>
                    <a:pt x="103441" y="216122"/>
                  </a:lnTo>
                  <a:lnTo>
                    <a:pt x="23813" y="136493"/>
                  </a:lnTo>
                  <a:lnTo>
                    <a:pt x="23813" y="40291"/>
                  </a:lnTo>
                  <a:cubicBezTo>
                    <a:pt x="33242" y="38576"/>
                    <a:pt x="40576" y="30290"/>
                    <a:pt x="40576" y="20288"/>
                  </a:cubicBezTo>
                  <a:cubicBezTo>
                    <a:pt x="40576" y="9144"/>
                    <a:pt x="31432" y="0"/>
                    <a:pt x="20288" y="0"/>
                  </a:cubicBezTo>
                  <a:cubicBezTo>
                    <a:pt x="9049" y="0"/>
                    <a:pt x="0" y="9144"/>
                    <a:pt x="0" y="20288"/>
                  </a:cubicBezTo>
                  <a:cubicBezTo>
                    <a:pt x="0" y="30290"/>
                    <a:pt x="7144" y="38576"/>
                    <a:pt x="16669" y="40291"/>
                  </a:cubicBezTo>
                  <a:lnTo>
                    <a:pt x="16669" y="139446"/>
                  </a:lnTo>
                  <a:lnTo>
                    <a:pt x="96298" y="219075"/>
                  </a:lnTo>
                  <a:lnTo>
                    <a:pt x="96298" y="379381"/>
                  </a:lnTo>
                  <a:lnTo>
                    <a:pt x="220694" y="503777"/>
                  </a:lnTo>
                  <a:lnTo>
                    <a:pt x="220694" y="667893"/>
                  </a:lnTo>
                  <a:cubicBezTo>
                    <a:pt x="213169" y="669512"/>
                    <a:pt x="207454" y="676180"/>
                    <a:pt x="207454" y="684276"/>
                  </a:cubicBezTo>
                  <a:cubicBezTo>
                    <a:pt x="207454" y="693515"/>
                    <a:pt x="214979" y="701040"/>
                    <a:pt x="224218" y="701040"/>
                  </a:cubicBezTo>
                  <a:cubicBezTo>
                    <a:pt x="233458" y="701040"/>
                    <a:pt x="240982" y="693515"/>
                    <a:pt x="240982" y="684276"/>
                  </a:cubicBezTo>
                  <a:cubicBezTo>
                    <a:pt x="240887" y="676275"/>
                    <a:pt x="235267" y="669608"/>
                    <a:pt x="227838" y="667893"/>
                  </a:cubicBezTo>
                  <a:close/>
                  <a:moveTo>
                    <a:pt x="143161" y="194596"/>
                  </a:moveTo>
                  <a:cubicBezTo>
                    <a:pt x="143161" y="187357"/>
                    <a:pt x="149066" y="181451"/>
                    <a:pt x="156400" y="181451"/>
                  </a:cubicBezTo>
                  <a:cubicBezTo>
                    <a:pt x="163639" y="181451"/>
                    <a:pt x="169545" y="187357"/>
                    <a:pt x="169545" y="194596"/>
                  </a:cubicBezTo>
                  <a:cubicBezTo>
                    <a:pt x="169545" y="200501"/>
                    <a:pt x="165640" y="205550"/>
                    <a:pt x="160210" y="207074"/>
                  </a:cubicBezTo>
                  <a:cubicBezTo>
                    <a:pt x="158972" y="207550"/>
                    <a:pt x="157734" y="207740"/>
                    <a:pt x="156400" y="207740"/>
                  </a:cubicBezTo>
                  <a:cubicBezTo>
                    <a:pt x="155257" y="207740"/>
                    <a:pt x="154114" y="207550"/>
                    <a:pt x="153067" y="207264"/>
                  </a:cubicBezTo>
                  <a:cubicBezTo>
                    <a:pt x="147352" y="205835"/>
                    <a:pt x="143161" y="200692"/>
                    <a:pt x="143161" y="194596"/>
                  </a:cubicBezTo>
                  <a:close/>
                  <a:moveTo>
                    <a:pt x="7144" y="20288"/>
                  </a:moveTo>
                  <a:cubicBezTo>
                    <a:pt x="7144" y="13049"/>
                    <a:pt x="13049" y="7144"/>
                    <a:pt x="20288" y="7144"/>
                  </a:cubicBezTo>
                  <a:cubicBezTo>
                    <a:pt x="27527" y="7144"/>
                    <a:pt x="33433" y="13049"/>
                    <a:pt x="33433" y="20288"/>
                  </a:cubicBezTo>
                  <a:cubicBezTo>
                    <a:pt x="33433" y="26289"/>
                    <a:pt x="29337" y="31433"/>
                    <a:pt x="23813" y="32861"/>
                  </a:cubicBezTo>
                  <a:cubicBezTo>
                    <a:pt x="22669" y="33242"/>
                    <a:pt x="21526" y="33433"/>
                    <a:pt x="20288" y="33433"/>
                  </a:cubicBezTo>
                  <a:cubicBezTo>
                    <a:pt x="19050" y="33433"/>
                    <a:pt x="17812" y="33242"/>
                    <a:pt x="16669" y="32861"/>
                  </a:cubicBezTo>
                  <a:cubicBezTo>
                    <a:pt x="11144" y="31337"/>
                    <a:pt x="7144" y="26289"/>
                    <a:pt x="7144" y="20288"/>
                  </a:cubicBezTo>
                  <a:close/>
                </a:path>
              </a:pathLst>
            </a:custGeom>
            <a:solidFill>
              <a:schemeClr val="accent1"/>
            </a:solidFill>
            <a:ln>
              <a:noFill/>
            </a:ln>
            <a:effectLst>
              <a:outerShdw blurRad="200025" rotWithShape="0" algn="bl" dir="5400000" dist="19050">
                <a:schemeClr val="accent1">
                  <a:alpha val="66666"/>
                </a:scheme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89" name="Google Shape;789;p29"/>
            <p:cNvSpPr/>
            <p:nvPr/>
          </p:nvSpPr>
          <p:spPr>
            <a:xfrm>
              <a:off x="7557897" y="2823590"/>
              <a:ext cx="322706" cy="857440"/>
            </a:xfrm>
            <a:custGeom>
              <a:rect b="b" l="l" r="r" t="t"/>
              <a:pathLst>
                <a:path extrusionOk="0" h="857440" w="322706">
                  <a:moveTo>
                    <a:pt x="20098" y="824293"/>
                  </a:moveTo>
                  <a:lnTo>
                    <a:pt x="20098" y="561213"/>
                  </a:lnTo>
                  <a:lnTo>
                    <a:pt x="309563" y="271748"/>
                  </a:lnTo>
                  <a:lnTo>
                    <a:pt x="309563" y="33147"/>
                  </a:lnTo>
                  <a:cubicBezTo>
                    <a:pt x="317087" y="31528"/>
                    <a:pt x="322707" y="24860"/>
                    <a:pt x="322707" y="16764"/>
                  </a:cubicBezTo>
                  <a:cubicBezTo>
                    <a:pt x="322707" y="7525"/>
                    <a:pt x="315182" y="0"/>
                    <a:pt x="305943" y="0"/>
                  </a:cubicBezTo>
                  <a:cubicBezTo>
                    <a:pt x="296704" y="0"/>
                    <a:pt x="289179" y="7525"/>
                    <a:pt x="289179" y="16764"/>
                  </a:cubicBezTo>
                  <a:cubicBezTo>
                    <a:pt x="289179" y="24765"/>
                    <a:pt x="294799" y="31432"/>
                    <a:pt x="302323" y="33147"/>
                  </a:cubicBezTo>
                  <a:lnTo>
                    <a:pt x="302323" y="268796"/>
                  </a:lnTo>
                  <a:lnTo>
                    <a:pt x="12859" y="558260"/>
                  </a:lnTo>
                  <a:lnTo>
                    <a:pt x="12859" y="824389"/>
                  </a:lnTo>
                  <a:cubicBezTo>
                    <a:pt x="5524" y="826103"/>
                    <a:pt x="0" y="832771"/>
                    <a:pt x="0" y="840676"/>
                  </a:cubicBezTo>
                  <a:cubicBezTo>
                    <a:pt x="0" y="849916"/>
                    <a:pt x="7525" y="857441"/>
                    <a:pt x="16764" y="857441"/>
                  </a:cubicBezTo>
                  <a:cubicBezTo>
                    <a:pt x="26003" y="857441"/>
                    <a:pt x="33528" y="849916"/>
                    <a:pt x="33528" y="840676"/>
                  </a:cubicBezTo>
                  <a:cubicBezTo>
                    <a:pt x="33528" y="832580"/>
                    <a:pt x="27718" y="825818"/>
                    <a:pt x="20098" y="824293"/>
                  </a:cubicBezTo>
                  <a:close/>
                </a:path>
              </a:pathLst>
            </a:custGeom>
            <a:solidFill>
              <a:schemeClr val="accent1"/>
            </a:solidFill>
            <a:ln>
              <a:noFill/>
            </a:ln>
            <a:effectLst>
              <a:outerShdw blurRad="200025" rotWithShape="0" algn="bl" dir="5400000" dist="19050">
                <a:schemeClr val="accent1">
                  <a:alpha val="66666"/>
                </a:scheme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790" name="Google Shape;790;p29"/>
          <p:cNvSpPr txBox="1"/>
          <p:nvPr>
            <p:ph type="title"/>
          </p:nvPr>
        </p:nvSpPr>
        <p:spPr>
          <a:xfrm>
            <a:off x="2066450" y="2547350"/>
            <a:ext cx="1452900" cy="5760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3400"/>
              <a:buNone/>
            </a:pPr>
            <a:r>
              <a:rPr lang="en">
                <a:solidFill>
                  <a:schemeClr val="accent1"/>
                </a:solidFill>
              </a:rPr>
              <a:t>THANKS</a:t>
            </a:r>
            <a:endParaRPr>
              <a:solidFill>
                <a:schemeClr val="accent1"/>
              </a:solidFill>
            </a:endParaRPr>
          </a:p>
        </p:txBody>
      </p:sp>
      <p:grpSp>
        <p:nvGrpSpPr>
          <p:cNvPr id="791" name="Google Shape;791;p29"/>
          <p:cNvGrpSpPr/>
          <p:nvPr/>
        </p:nvGrpSpPr>
        <p:grpSpPr>
          <a:xfrm>
            <a:off x="720080" y="1418174"/>
            <a:ext cx="3861739" cy="3189976"/>
            <a:chOff x="1639475" y="1060075"/>
            <a:chExt cx="4343425" cy="3588275"/>
          </a:xfrm>
        </p:grpSpPr>
        <p:sp>
          <p:nvSpPr>
            <p:cNvPr id="792" name="Google Shape;792;p29"/>
            <p:cNvSpPr/>
            <p:nvPr/>
          </p:nvSpPr>
          <p:spPr>
            <a:xfrm>
              <a:off x="3148000" y="4056275"/>
              <a:ext cx="1326375" cy="592075"/>
            </a:xfrm>
            <a:custGeom>
              <a:rect b="b" l="l" r="r" t="t"/>
              <a:pathLst>
                <a:path extrusionOk="0" fill="none" h="23683" w="53055">
                  <a:moveTo>
                    <a:pt x="51793" y="23682"/>
                  </a:moveTo>
                  <a:lnTo>
                    <a:pt x="1263" y="23682"/>
                  </a:lnTo>
                  <a:cubicBezTo>
                    <a:pt x="370" y="23682"/>
                    <a:pt x="1" y="22611"/>
                    <a:pt x="727" y="22134"/>
                  </a:cubicBezTo>
                  <a:lnTo>
                    <a:pt x="5799" y="18777"/>
                  </a:lnTo>
                  <a:cubicBezTo>
                    <a:pt x="6751" y="18146"/>
                    <a:pt x="7370" y="17158"/>
                    <a:pt x="7478" y="16074"/>
                  </a:cubicBezTo>
                  <a:lnTo>
                    <a:pt x="9133" y="1"/>
                  </a:lnTo>
                  <a:lnTo>
                    <a:pt x="43923" y="1"/>
                  </a:lnTo>
                  <a:lnTo>
                    <a:pt x="45578" y="16074"/>
                  </a:lnTo>
                  <a:cubicBezTo>
                    <a:pt x="45685" y="17158"/>
                    <a:pt x="46304" y="18146"/>
                    <a:pt x="47256" y="18777"/>
                  </a:cubicBezTo>
                  <a:lnTo>
                    <a:pt x="52328" y="22134"/>
                  </a:lnTo>
                  <a:cubicBezTo>
                    <a:pt x="53055" y="22611"/>
                    <a:pt x="52686" y="23682"/>
                    <a:pt x="51793" y="23682"/>
                  </a:cubicBezTo>
                  <a:close/>
                </a:path>
              </a:pathLst>
            </a:custGeom>
            <a:noFill/>
            <a:ln cap="flat" cmpd="sng" w="19050">
              <a:solidFill>
                <a:schemeClr val="accent1"/>
              </a:solidFill>
              <a:prstDash val="solid"/>
              <a:miter lim="11906"/>
              <a:headEnd len="sm" w="sm" type="none"/>
              <a:tailEnd len="sm" w="sm" type="none"/>
            </a:ln>
            <a:effectLst>
              <a:outerShdw blurRad="128588" rotWithShape="0" algn="bl" dir="5400000" dist="19050">
                <a:schemeClr val="accent1">
                  <a:alpha val="76862"/>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3" name="Google Shape;793;p29"/>
            <p:cNvSpPr/>
            <p:nvPr/>
          </p:nvSpPr>
          <p:spPr>
            <a:xfrm>
              <a:off x="1639475" y="1060075"/>
              <a:ext cx="4343425" cy="2993850"/>
            </a:xfrm>
            <a:custGeom>
              <a:rect b="b" l="l" r="r" t="t"/>
              <a:pathLst>
                <a:path extrusionOk="0" fill="none" h="119754" w="173737">
                  <a:moveTo>
                    <a:pt x="173737" y="4204"/>
                  </a:moveTo>
                  <a:lnTo>
                    <a:pt x="173737" y="115563"/>
                  </a:lnTo>
                  <a:cubicBezTo>
                    <a:pt x="173737" y="117872"/>
                    <a:pt x="171855" y="119754"/>
                    <a:pt x="169534" y="119754"/>
                  </a:cubicBezTo>
                  <a:lnTo>
                    <a:pt x="4204" y="119754"/>
                  </a:lnTo>
                  <a:cubicBezTo>
                    <a:pt x="1882" y="119754"/>
                    <a:pt x="1" y="117884"/>
                    <a:pt x="1" y="115563"/>
                  </a:cubicBezTo>
                  <a:lnTo>
                    <a:pt x="1" y="4204"/>
                  </a:lnTo>
                  <a:cubicBezTo>
                    <a:pt x="1" y="1882"/>
                    <a:pt x="1882" y="1"/>
                    <a:pt x="4204" y="1"/>
                  </a:cubicBezTo>
                  <a:lnTo>
                    <a:pt x="169534" y="1"/>
                  </a:lnTo>
                  <a:cubicBezTo>
                    <a:pt x="171855" y="1"/>
                    <a:pt x="173737" y="1882"/>
                    <a:pt x="173737" y="4204"/>
                  </a:cubicBezTo>
                  <a:close/>
                </a:path>
              </a:pathLst>
            </a:custGeom>
            <a:noFill/>
            <a:ln cap="flat" cmpd="sng" w="19050">
              <a:solidFill>
                <a:schemeClr val="accent1"/>
              </a:solidFill>
              <a:prstDash val="solid"/>
              <a:miter lim="11906"/>
              <a:headEnd len="sm" w="sm" type="none"/>
              <a:tailEnd len="sm" w="sm" type="none"/>
            </a:ln>
            <a:effectLst>
              <a:outerShdw blurRad="128588" rotWithShape="0" algn="bl" dir="5400000" dist="19050">
                <a:schemeClr val="accent1">
                  <a:alpha val="76862"/>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4" name="Google Shape;794;p29"/>
            <p:cNvSpPr/>
            <p:nvPr/>
          </p:nvSpPr>
          <p:spPr>
            <a:xfrm>
              <a:off x="1639475" y="3657125"/>
              <a:ext cx="4343425" cy="25"/>
            </a:xfrm>
            <a:custGeom>
              <a:rect b="b" l="l" r="r" t="t"/>
              <a:pathLst>
                <a:path extrusionOk="0" fill="none" h="1" w="173737">
                  <a:moveTo>
                    <a:pt x="1" y="1"/>
                  </a:moveTo>
                  <a:lnTo>
                    <a:pt x="173737" y="1"/>
                  </a:lnTo>
                </a:path>
              </a:pathLst>
            </a:custGeom>
            <a:noFill/>
            <a:ln cap="rnd" cmpd="sng" w="19050">
              <a:solidFill>
                <a:schemeClr val="accent1"/>
              </a:solidFill>
              <a:prstDash val="solid"/>
              <a:round/>
              <a:headEnd len="sm" w="sm" type="none"/>
              <a:tailEnd len="sm" w="sm" type="none"/>
            </a:ln>
            <a:effectLst>
              <a:outerShdw blurRad="128588" rotWithShape="0" algn="bl" dir="5400000" dist="19050">
                <a:schemeClr val="accent1">
                  <a:alpha val="76862"/>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95" name="Google Shape;795;p29"/>
          <p:cNvGrpSpPr/>
          <p:nvPr/>
        </p:nvGrpSpPr>
        <p:grpSpPr>
          <a:xfrm>
            <a:off x="1051021" y="1844172"/>
            <a:ext cx="347894" cy="347857"/>
            <a:chOff x="3164525" y="1522116"/>
            <a:chExt cx="368492" cy="368454"/>
          </a:xfrm>
        </p:grpSpPr>
        <p:sp>
          <p:nvSpPr>
            <p:cNvPr id="796" name="Google Shape;796;p29"/>
            <p:cNvSpPr/>
            <p:nvPr/>
          </p:nvSpPr>
          <p:spPr>
            <a:xfrm>
              <a:off x="3290706" y="1587191"/>
              <a:ext cx="116165" cy="43395"/>
            </a:xfrm>
            <a:custGeom>
              <a:rect b="b" l="l" r="r" t="t"/>
              <a:pathLst>
                <a:path extrusionOk="0" h="1235" w="3306">
                  <a:moveTo>
                    <a:pt x="1653" y="1"/>
                  </a:moveTo>
                  <a:cubicBezTo>
                    <a:pt x="1062" y="1"/>
                    <a:pt x="471" y="212"/>
                    <a:pt x="1" y="637"/>
                  </a:cubicBezTo>
                  <a:lnTo>
                    <a:pt x="600" y="1235"/>
                  </a:lnTo>
                  <a:lnTo>
                    <a:pt x="2705" y="1235"/>
                  </a:lnTo>
                  <a:lnTo>
                    <a:pt x="3305" y="638"/>
                  </a:lnTo>
                  <a:cubicBezTo>
                    <a:pt x="2836" y="213"/>
                    <a:pt x="2244" y="1"/>
                    <a:pt x="165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7" name="Google Shape;797;p29"/>
            <p:cNvSpPr/>
            <p:nvPr/>
          </p:nvSpPr>
          <p:spPr>
            <a:xfrm>
              <a:off x="3243726" y="1522116"/>
              <a:ext cx="210052" cy="72945"/>
            </a:xfrm>
            <a:custGeom>
              <a:rect b="b" l="l" r="r" t="t"/>
              <a:pathLst>
                <a:path extrusionOk="0" h="2076" w="5978">
                  <a:moveTo>
                    <a:pt x="2990" y="1"/>
                  </a:moveTo>
                  <a:cubicBezTo>
                    <a:pt x="1913" y="1"/>
                    <a:pt x="837" y="401"/>
                    <a:pt x="1" y="1202"/>
                  </a:cubicBezTo>
                  <a:lnTo>
                    <a:pt x="874" y="2075"/>
                  </a:lnTo>
                  <a:cubicBezTo>
                    <a:pt x="1467" y="1515"/>
                    <a:pt x="2228" y="1234"/>
                    <a:pt x="2989" y="1234"/>
                  </a:cubicBezTo>
                  <a:cubicBezTo>
                    <a:pt x="3750" y="1234"/>
                    <a:pt x="4510" y="1514"/>
                    <a:pt x="5105" y="2075"/>
                  </a:cubicBezTo>
                  <a:lnTo>
                    <a:pt x="5978" y="1202"/>
                  </a:lnTo>
                  <a:cubicBezTo>
                    <a:pt x="5143" y="401"/>
                    <a:pt x="4067" y="1"/>
                    <a:pt x="299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8" name="Google Shape;798;p29"/>
            <p:cNvSpPr/>
            <p:nvPr/>
          </p:nvSpPr>
          <p:spPr>
            <a:xfrm>
              <a:off x="3164525" y="1684278"/>
              <a:ext cx="231310" cy="206292"/>
            </a:xfrm>
            <a:custGeom>
              <a:rect b="b" l="l" r="r" t="t"/>
              <a:pathLst>
                <a:path extrusionOk="0" h="5871" w="6583">
                  <a:moveTo>
                    <a:pt x="1599" y="0"/>
                  </a:moveTo>
                  <a:cubicBezTo>
                    <a:pt x="1134" y="0"/>
                    <a:pt x="830" y="54"/>
                    <a:pt x="470" y="159"/>
                  </a:cubicBezTo>
                  <a:cubicBezTo>
                    <a:pt x="191" y="241"/>
                    <a:pt x="0" y="497"/>
                    <a:pt x="0" y="786"/>
                  </a:cubicBezTo>
                  <a:lnTo>
                    <a:pt x="0" y="2157"/>
                  </a:lnTo>
                  <a:lnTo>
                    <a:pt x="930" y="2157"/>
                  </a:lnTo>
                  <a:lnTo>
                    <a:pt x="930" y="2786"/>
                  </a:lnTo>
                  <a:lnTo>
                    <a:pt x="0" y="2786"/>
                  </a:lnTo>
                  <a:lnTo>
                    <a:pt x="0" y="3699"/>
                  </a:lnTo>
                  <a:cubicBezTo>
                    <a:pt x="0" y="3882"/>
                    <a:pt x="119" y="4044"/>
                    <a:pt x="295" y="4100"/>
                  </a:cubicBezTo>
                  <a:cubicBezTo>
                    <a:pt x="627" y="4207"/>
                    <a:pt x="891" y="4274"/>
                    <a:pt x="1230" y="4301"/>
                  </a:cubicBezTo>
                  <a:lnTo>
                    <a:pt x="1230" y="5074"/>
                  </a:lnTo>
                  <a:cubicBezTo>
                    <a:pt x="1230" y="5515"/>
                    <a:pt x="1586" y="5870"/>
                    <a:pt x="2026" y="5870"/>
                  </a:cubicBezTo>
                  <a:lnTo>
                    <a:pt x="5683" y="5870"/>
                  </a:lnTo>
                  <a:cubicBezTo>
                    <a:pt x="5838" y="5870"/>
                    <a:pt x="5985" y="5802"/>
                    <a:pt x="6080" y="5678"/>
                  </a:cubicBezTo>
                  <a:cubicBezTo>
                    <a:pt x="6583" y="5033"/>
                    <a:pt x="6139" y="4315"/>
                    <a:pt x="5530" y="4315"/>
                  </a:cubicBezTo>
                  <a:lnTo>
                    <a:pt x="4936" y="4315"/>
                  </a:lnTo>
                  <a:cubicBezTo>
                    <a:pt x="4447" y="4315"/>
                    <a:pt x="4081" y="4762"/>
                    <a:pt x="4178" y="5242"/>
                  </a:cubicBezTo>
                  <a:lnTo>
                    <a:pt x="2475" y="5242"/>
                  </a:lnTo>
                  <a:cubicBezTo>
                    <a:pt x="2135" y="5242"/>
                    <a:pt x="1858" y="4966"/>
                    <a:pt x="1858" y="4625"/>
                  </a:cubicBezTo>
                  <a:lnTo>
                    <a:pt x="185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9" name="Google Shape;799;p29"/>
            <p:cNvSpPr/>
            <p:nvPr/>
          </p:nvSpPr>
          <p:spPr>
            <a:xfrm>
              <a:off x="3250894" y="1685156"/>
              <a:ext cx="22101" cy="150740"/>
            </a:xfrm>
            <a:custGeom>
              <a:rect b="b" l="l" r="r" t="t"/>
              <a:pathLst>
                <a:path extrusionOk="0" h="4290" w="629">
                  <a:moveTo>
                    <a:pt x="1" y="1"/>
                  </a:moveTo>
                  <a:lnTo>
                    <a:pt x="1" y="4290"/>
                  </a:lnTo>
                  <a:cubicBezTo>
                    <a:pt x="367" y="4160"/>
                    <a:pt x="628" y="3811"/>
                    <a:pt x="628" y="3400"/>
                  </a:cubicBezTo>
                  <a:lnTo>
                    <a:pt x="628" y="888"/>
                  </a:lnTo>
                  <a:cubicBezTo>
                    <a:pt x="628" y="479"/>
                    <a:pt x="367" y="130"/>
                    <a:pt x="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0" name="Google Shape;800;p29"/>
            <p:cNvSpPr/>
            <p:nvPr/>
          </p:nvSpPr>
          <p:spPr>
            <a:xfrm>
              <a:off x="3467696" y="1684278"/>
              <a:ext cx="65321" cy="151618"/>
            </a:xfrm>
            <a:custGeom>
              <a:rect b="b" l="l" r="r" t="t"/>
              <a:pathLst>
                <a:path extrusionOk="0" h="4315" w="1859">
                  <a:moveTo>
                    <a:pt x="1" y="0"/>
                  </a:moveTo>
                  <a:lnTo>
                    <a:pt x="1" y="4315"/>
                  </a:lnTo>
                  <a:lnTo>
                    <a:pt x="261" y="4315"/>
                  </a:lnTo>
                  <a:cubicBezTo>
                    <a:pt x="725" y="4315"/>
                    <a:pt x="1029" y="4261"/>
                    <a:pt x="1388" y="4155"/>
                  </a:cubicBezTo>
                  <a:cubicBezTo>
                    <a:pt x="1668" y="4074"/>
                    <a:pt x="1858" y="3818"/>
                    <a:pt x="1858" y="3529"/>
                  </a:cubicBezTo>
                  <a:lnTo>
                    <a:pt x="1858" y="2786"/>
                  </a:lnTo>
                  <a:lnTo>
                    <a:pt x="930" y="2786"/>
                  </a:lnTo>
                  <a:lnTo>
                    <a:pt x="930" y="2157"/>
                  </a:lnTo>
                  <a:lnTo>
                    <a:pt x="1858" y="2157"/>
                  </a:lnTo>
                  <a:lnTo>
                    <a:pt x="1858" y="786"/>
                  </a:lnTo>
                  <a:cubicBezTo>
                    <a:pt x="1858" y="496"/>
                    <a:pt x="1668" y="240"/>
                    <a:pt x="1388" y="159"/>
                  </a:cubicBezTo>
                  <a:cubicBezTo>
                    <a:pt x="1029" y="54"/>
                    <a:pt x="725" y="0"/>
                    <a:pt x="26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1" name="Google Shape;801;p29"/>
            <p:cNvSpPr/>
            <p:nvPr/>
          </p:nvSpPr>
          <p:spPr>
            <a:xfrm>
              <a:off x="3424547" y="1685156"/>
              <a:ext cx="22101" cy="150740"/>
            </a:xfrm>
            <a:custGeom>
              <a:rect b="b" l="l" r="r" t="t"/>
              <a:pathLst>
                <a:path extrusionOk="0" h="4290" w="629">
                  <a:moveTo>
                    <a:pt x="628" y="1"/>
                  </a:moveTo>
                  <a:cubicBezTo>
                    <a:pt x="262" y="130"/>
                    <a:pt x="1" y="479"/>
                    <a:pt x="1" y="888"/>
                  </a:cubicBezTo>
                  <a:lnTo>
                    <a:pt x="1" y="3400"/>
                  </a:lnTo>
                  <a:cubicBezTo>
                    <a:pt x="1" y="3811"/>
                    <a:pt x="262" y="4160"/>
                    <a:pt x="628" y="4290"/>
                  </a:cubicBezTo>
                  <a:lnTo>
                    <a:pt x="628"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2" name="Google Shape;802;p29"/>
            <p:cNvSpPr/>
            <p:nvPr/>
          </p:nvSpPr>
          <p:spPr>
            <a:xfrm>
              <a:off x="3197449" y="1580585"/>
              <a:ext cx="62791" cy="82608"/>
            </a:xfrm>
            <a:custGeom>
              <a:rect b="b" l="l" r="r" t="t"/>
              <a:pathLst>
                <a:path extrusionOk="0" h="2351" w="1787">
                  <a:moveTo>
                    <a:pt x="905" y="1"/>
                  </a:moveTo>
                  <a:cubicBezTo>
                    <a:pt x="390" y="658"/>
                    <a:pt x="63" y="1467"/>
                    <a:pt x="0" y="2350"/>
                  </a:cubicBezTo>
                  <a:lnTo>
                    <a:pt x="1238" y="2350"/>
                  </a:lnTo>
                  <a:cubicBezTo>
                    <a:pt x="1293" y="1808"/>
                    <a:pt x="1488" y="1305"/>
                    <a:pt x="1786" y="883"/>
                  </a:cubicBezTo>
                  <a:lnTo>
                    <a:pt x="905"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3" name="Google Shape;803;p29"/>
            <p:cNvSpPr/>
            <p:nvPr/>
          </p:nvSpPr>
          <p:spPr>
            <a:xfrm>
              <a:off x="3437337" y="1580585"/>
              <a:ext cx="62756" cy="82608"/>
            </a:xfrm>
            <a:custGeom>
              <a:rect b="b" l="l" r="r" t="t"/>
              <a:pathLst>
                <a:path extrusionOk="0" h="2351" w="1786">
                  <a:moveTo>
                    <a:pt x="881" y="1"/>
                  </a:moveTo>
                  <a:lnTo>
                    <a:pt x="1" y="883"/>
                  </a:lnTo>
                  <a:cubicBezTo>
                    <a:pt x="300" y="1305"/>
                    <a:pt x="495" y="1808"/>
                    <a:pt x="548" y="2350"/>
                  </a:cubicBezTo>
                  <a:lnTo>
                    <a:pt x="1785" y="2350"/>
                  </a:lnTo>
                  <a:cubicBezTo>
                    <a:pt x="1723" y="1467"/>
                    <a:pt x="1396" y="658"/>
                    <a:pt x="88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04" name="Google Shape;804;p29"/>
          <p:cNvSpPr txBox="1"/>
          <p:nvPr>
            <p:ph type="title"/>
          </p:nvPr>
        </p:nvSpPr>
        <p:spPr>
          <a:xfrm>
            <a:off x="5600175" y="2784850"/>
            <a:ext cx="2775600" cy="5760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3400"/>
              <a:buNone/>
            </a:pPr>
            <a:r>
              <a:rPr lang="en" sz="2000">
                <a:solidFill>
                  <a:schemeClr val="accent1"/>
                </a:solidFill>
              </a:rPr>
              <a:t>Feel free to ask question</a:t>
            </a:r>
            <a:endParaRPr sz="2000">
              <a:solidFill>
                <a:schemeClr val="accent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grpSp>
        <p:nvGrpSpPr>
          <p:cNvPr id="280" name="Google Shape;280;p4"/>
          <p:cNvGrpSpPr/>
          <p:nvPr/>
        </p:nvGrpSpPr>
        <p:grpSpPr>
          <a:xfrm rot="5400000">
            <a:off x="6657806" y="2004329"/>
            <a:ext cx="2029371" cy="4383847"/>
            <a:chOff x="7350442" y="2608992"/>
            <a:chExt cx="777239" cy="1673160"/>
          </a:xfrm>
        </p:grpSpPr>
        <p:sp>
          <p:nvSpPr>
            <p:cNvPr id="281" name="Google Shape;281;p4"/>
            <p:cNvSpPr/>
            <p:nvPr/>
          </p:nvSpPr>
          <p:spPr>
            <a:xfrm>
              <a:off x="7486745" y="2608992"/>
              <a:ext cx="300894" cy="898874"/>
            </a:xfrm>
            <a:custGeom>
              <a:rect b="b" l="l" r="r" t="t"/>
              <a:pathLst>
                <a:path extrusionOk="0" h="898874" w="300894">
                  <a:moveTo>
                    <a:pt x="16764" y="858488"/>
                  </a:moveTo>
                  <a:cubicBezTo>
                    <a:pt x="7334" y="860203"/>
                    <a:pt x="0" y="868585"/>
                    <a:pt x="0" y="878491"/>
                  </a:cubicBezTo>
                  <a:cubicBezTo>
                    <a:pt x="0" y="889730"/>
                    <a:pt x="9144" y="898874"/>
                    <a:pt x="20288" y="898874"/>
                  </a:cubicBezTo>
                  <a:cubicBezTo>
                    <a:pt x="31528" y="898874"/>
                    <a:pt x="40672" y="889730"/>
                    <a:pt x="40672" y="878491"/>
                  </a:cubicBezTo>
                  <a:cubicBezTo>
                    <a:pt x="40672" y="868585"/>
                    <a:pt x="33433" y="860203"/>
                    <a:pt x="23908" y="858488"/>
                  </a:cubicBezTo>
                  <a:lnTo>
                    <a:pt x="23908" y="733997"/>
                  </a:lnTo>
                  <a:lnTo>
                    <a:pt x="300895" y="457009"/>
                  </a:lnTo>
                  <a:lnTo>
                    <a:pt x="300895" y="0"/>
                  </a:lnTo>
                  <a:lnTo>
                    <a:pt x="293751" y="0"/>
                  </a:lnTo>
                  <a:lnTo>
                    <a:pt x="293751" y="454057"/>
                  </a:lnTo>
                  <a:lnTo>
                    <a:pt x="16764" y="731044"/>
                  </a:lnTo>
                  <a:lnTo>
                    <a:pt x="16764" y="858488"/>
                  </a:lnTo>
                  <a:close/>
                  <a:moveTo>
                    <a:pt x="33528" y="878491"/>
                  </a:moveTo>
                  <a:cubicBezTo>
                    <a:pt x="33528" y="885825"/>
                    <a:pt x="27622" y="891730"/>
                    <a:pt x="20288" y="891730"/>
                  </a:cubicBezTo>
                  <a:cubicBezTo>
                    <a:pt x="13049" y="891730"/>
                    <a:pt x="7144" y="885825"/>
                    <a:pt x="7144" y="878491"/>
                  </a:cubicBezTo>
                  <a:cubicBezTo>
                    <a:pt x="7144" y="872490"/>
                    <a:pt x="11239" y="867347"/>
                    <a:pt x="16764" y="865918"/>
                  </a:cubicBezTo>
                  <a:cubicBezTo>
                    <a:pt x="17907" y="865537"/>
                    <a:pt x="19050" y="865346"/>
                    <a:pt x="20288" y="865346"/>
                  </a:cubicBezTo>
                  <a:cubicBezTo>
                    <a:pt x="21526" y="865346"/>
                    <a:pt x="22765" y="865537"/>
                    <a:pt x="23908" y="865918"/>
                  </a:cubicBezTo>
                  <a:cubicBezTo>
                    <a:pt x="29527" y="867442"/>
                    <a:pt x="33528" y="872490"/>
                    <a:pt x="33528" y="878491"/>
                  </a:cubicBezTo>
                  <a:close/>
                </a:path>
              </a:pathLst>
            </a:custGeom>
            <a:solidFill>
              <a:schemeClr val="accent1"/>
            </a:solidFill>
            <a:ln>
              <a:noFill/>
            </a:ln>
            <a:effectLst>
              <a:outerShdw blurRad="200025" rotWithShape="0" algn="bl" dir="5400000" dist="19050">
                <a:schemeClr val="accent1">
                  <a:alpha val="66666"/>
                </a:scheme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82" name="Google Shape;282;p4"/>
            <p:cNvSpPr/>
            <p:nvPr/>
          </p:nvSpPr>
          <p:spPr>
            <a:xfrm>
              <a:off x="7430357" y="3185731"/>
              <a:ext cx="149161" cy="440054"/>
            </a:xfrm>
            <a:custGeom>
              <a:rect b="b" l="l" r="r" t="t"/>
              <a:pathLst>
                <a:path extrusionOk="0" h="440054" w="149161">
                  <a:moveTo>
                    <a:pt x="123349" y="30861"/>
                  </a:moveTo>
                  <a:cubicBezTo>
                    <a:pt x="125921" y="32575"/>
                    <a:pt x="129064" y="33528"/>
                    <a:pt x="132397" y="33528"/>
                  </a:cubicBezTo>
                  <a:cubicBezTo>
                    <a:pt x="141637" y="33528"/>
                    <a:pt x="149162" y="26003"/>
                    <a:pt x="149162" y="16764"/>
                  </a:cubicBezTo>
                  <a:cubicBezTo>
                    <a:pt x="149162" y="7525"/>
                    <a:pt x="141637" y="0"/>
                    <a:pt x="132397" y="0"/>
                  </a:cubicBezTo>
                  <a:cubicBezTo>
                    <a:pt x="123158" y="0"/>
                    <a:pt x="115634" y="7525"/>
                    <a:pt x="115634" y="16764"/>
                  </a:cubicBezTo>
                  <a:cubicBezTo>
                    <a:pt x="115634" y="20098"/>
                    <a:pt x="116586" y="23146"/>
                    <a:pt x="118301" y="25813"/>
                  </a:cubicBezTo>
                  <a:lnTo>
                    <a:pt x="16764" y="127349"/>
                  </a:lnTo>
                  <a:lnTo>
                    <a:pt x="16764" y="399669"/>
                  </a:lnTo>
                  <a:cubicBezTo>
                    <a:pt x="7334" y="401384"/>
                    <a:pt x="0" y="409765"/>
                    <a:pt x="0" y="419671"/>
                  </a:cubicBezTo>
                  <a:cubicBezTo>
                    <a:pt x="0" y="430911"/>
                    <a:pt x="9144" y="440055"/>
                    <a:pt x="20288" y="440055"/>
                  </a:cubicBezTo>
                  <a:cubicBezTo>
                    <a:pt x="31528" y="440055"/>
                    <a:pt x="40672" y="430911"/>
                    <a:pt x="40672" y="419671"/>
                  </a:cubicBezTo>
                  <a:cubicBezTo>
                    <a:pt x="40672" y="409765"/>
                    <a:pt x="33433" y="401384"/>
                    <a:pt x="23908" y="399669"/>
                  </a:cubicBezTo>
                  <a:lnTo>
                    <a:pt x="23908" y="130302"/>
                  </a:lnTo>
                  <a:lnTo>
                    <a:pt x="123349" y="30861"/>
                  </a:lnTo>
                  <a:close/>
                  <a:moveTo>
                    <a:pt x="33623" y="419671"/>
                  </a:moveTo>
                  <a:cubicBezTo>
                    <a:pt x="33623" y="427006"/>
                    <a:pt x="27718" y="432911"/>
                    <a:pt x="20384" y="432911"/>
                  </a:cubicBezTo>
                  <a:cubicBezTo>
                    <a:pt x="13145" y="432911"/>
                    <a:pt x="7239" y="427006"/>
                    <a:pt x="7239" y="419671"/>
                  </a:cubicBezTo>
                  <a:cubicBezTo>
                    <a:pt x="7239" y="413671"/>
                    <a:pt x="11335" y="408527"/>
                    <a:pt x="16859" y="407098"/>
                  </a:cubicBezTo>
                  <a:cubicBezTo>
                    <a:pt x="18002" y="406717"/>
                    <a:pt x="19145" y="406527"/>
                    <a:pt x="20384" y="406527"/>
                  </a:cubicBezTo>
                  <a:cubicBezTo>
                    <a:pt x="21622" y="406527"/>
                    <a:pt x="22860" y="406717"/>
                    <a:pt x="24003" y="407098"/>
                  </a:cubicBezTo>
                  <a:cubicBezTo>
                    <a:pt x="29623" y="408622"/>
                    <a:pt x="33623" y="413671"/>
                    <a:pt x="33623" y="419671"/>
                  </a:cubicBezTo>
                  <a:close/>
                </a:path>
              </a:pathLst>
            </a:custGeom>
            <a:solidFill>
              <a:schemeClr val="accent1"/>
            </a:solidFill>
            <a:ln>
              <a:noFill/>
            </a:ln>
            <a:effectLst>
              <a:outerShdw blurRad="200025" rotWithShape="0" algn="bl" dir="5400000" dist="19050">
                <a:schemeClr val="accent1">
                  <a:alpha val="66666"/>
                </a:scheme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83" name="Google Shape;283;p4"/>
            <p:cNvSpPr/>
            <p:nvPr/>
          </p:nvSpPr>
          <p:spPr>
            <a:xfrm>
              <a:off x="7350442" y="2713767"/>
              <a:ext cx="389000" cy="777335"/>
            </a:xfrm>
            <a:custGeom>
              <a:rect b="b" l="l" r="r" t="t"/>
              <a:pathLst>
                <a:path extrusionOk="0" h="777335" w="389000">
                  <a:moveTo>
                    <a:pt x="297466" y="400812"/>
                  </a:moveTo>
                  <a:lnTo>
                    <a:pt x="188976" y="400812"/>
                  </a:lnTo>
                  <a:lnTo>
                    <a:pt x="16669" y="573024"/>
                  </a:lnTo>
                  <a:lnTo>
                    <a:pt x="16669" y="736949"/>
                  </a:lnTo>
                  <a:cubicBezTo>
                    <a:pt x="7144" y="738664"/>
                    <a:pt x="0" y="747046"/>
                    <a:pt x="0" y="757047"/>
                  </a:cubicBezTo>
                  <a:cubicBezTo>
                    <a:pt x="0" y="768191"/>
                    <a:pt x="9049" y="777335"/>
                    <a:pt x="20288" y="777335"/>
                  </a:cubicBezTo>
                  <a:cubicBezTo>
                    <a:pt x="31432" y="777335"/>
                    <a:pt x="40576" y="768191"/>
                    <a:pt x="40576" y="757047"/>
                  </a:cubicBezTo>
                  <a:cubicBezTo>
                    <a:pt x="40576" y="747046"/>
                    <a:pt x="33242" y="738664"/>
                    <a:pt x="23813" y="736949"/>
                  </a:cubicBezTo>
                  <a:lnTo>
                    <a:pt x="23813" y="575977"/>
                  </a:lnTo>
                  <a:lnTo>
                    <a:pt x="191929" y="407956"/>
                  </a:lnTo>
                  <a:lnTo>
                    <a:pt x="300418" y="407956"/>
                  </a:lnTo>
                  <a:lnTo>
                    <a:pt x="372237" y="336042"/>
                  </a:lnTo>
                  <a:lnTo>
                    <a:pt x="372237" y="40291"/>
                  </a:lnTo>
                  <a:cubicBezTo>
                    <a:pt x="381667" y="38576"/>
                    <a:pt x="389001" y="30289"/>
                    <a:pt x="389001" y="20288"/>
                  </a:cubicBezTo>
                  <a:cubicBezTo>
                    <a:pt x="389001" y="9049"/>
                    <a:pt x="379857" y="0"/>
                    <a:pt x="368713" y="0"/>
                  </a:cubicBezTo>
                  <a:cubicBezTo>
                    <a:pt x="357473" y="0"/>
                    <a:pt x="348329" y="9049"/>
                    <a:pt x="348329" y="20288"/>
                  </a:cubicBezTo>
                  <a:cubicBezTo>
                    <a:pt x="348329" y="30289"/>
                    <a:pt x="355568" y="38576"/>
                    <a:pt x="365093" y="40291"/>
                  </a:cubicBezTo>
                  <a:lnTo>
                    <a:pt x="365093" y="333089"/>
                  </a:lnTo>
                  <a:lnTo>
                    <a:pt x="297466" y="400812"/>
                  </a:lnTo>
                  <a:close/>
                  <a:moveTo>
                    <a:pt x="33433" y="757047"/>
                  </a:moveTo>
                  <a:cubicBezTo>
                    <a:pt x="33433" y="764286"/>
                    <a:pt x="27527" y="770192"/>
                    <a:pt x="20288" y="770192"/>
                  </a:cubicBezTo>
                  <a:cubicBezTo>
                    <a:pt x="13049" y="770192"/>
                    <a:pt x="7144" y="764286"/>
                    <a:pt x="7144" y="757047"/>
                  </a:cubicBezTo>
                  <a:cubicBezTo>
                    <a:pt x="7144" y="750951"/>
                    <a:pt x="11144" y="745903"/>
                    <a:pt x="16669" y="744379"/>
                  </a:cubicBezTo>
                  <a:cubicBezTo>
                    <a:pt x="17812" y="743998"/>
                    <a:pt x="19050" y="743807"/>
                    <a:pt x="20288" y="743807"/>
                  </a:cubicBezTo>
                  <a:cubicBezTo>
                    <a:pt x="21526" y="743807"/>
                    <a:pt x="22669" y="743998"/>
                    <a:pt x="23813" y="744379"/>
                  </a:cubicBezTo>
                  <a:cubicBezTo>
                    <a:pt x="29337" y="745808"/>
                    <a:pt x="33433" y="750951"/>
                    <a:pt x="33433" y="757047"/>
                  </a:cubicBezTo>
                  <a:close/>
                  <a:moveTo>
                    <a:pt x="355473" y="20288"/>
                  </a:moveTo>
                  <a:cubicBezTo>
                    <a:pt x="355473" y="13049"/>
                    <a:pt x="361379" y="7144"/>
                    <a:pt x="368713" y="7144"/>
                  </a:cubicBezTo>
                  <a:cubicBezTo>
                    <a:pt x="375952" y="7144"/>
                    <a:pt x="381857" y="13049"/>
                    <a:pt x="381857" y="20288"/>
                  </a:cubicBezTo>
                  <a:cubicBezTo>
                    <a:pt x="381857" y="26289"/>
                    <a:pt x="377761" y="31432"/>
                    <a:pt x="372237" y="32861"/>
                  </a:cubicBezTo>
                  <a:cubicBezTo>
                    <a:pt x="371094" y="33242"/>
                    <a:pt x="369951" y="33433"/>
                    <a:pt x="368713" y="33433"/>
                  </a:cubicBezTo>
                  <a:cubicBezTo>
                    <a:pt x="367474" y="33433"/>
                    <a:pt x="366236" y="33242"/>
                    <a:pt x="365093" y="32861"/>
                  </a:cubicBezTo>
                  <a:cubicBezTo>
                    <a:pt x="359473" y="31337"/>
                    <a:pt x="355473" y="26289"/>
                    <a:pt x="355473" y="20288"/>
                  </a:cubicBezTo>
                  <a:close/>
                </a:path>
              </a:pathLst>
            </a:custGeom>
            <a:solidFill>
              <a:schemeClr val="accent1"/>
            </a:solidFill>
            <a:ln>
              <a:noFill/>
            </a:ln>
            <a:effectLst>
              <a:outerShdw blurRad="200025" rotWithShape="0" algn="bl" dir="5400000" dist="19050">
                <a:schemeClr val="accent1">
                  <a:alpha val="66666"/>
                </a:scheme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84" name="Google Shape;284;p4"/>
            <p:cNvSpPr/>
            <p:nvPr/>
          </p:nvSpPr>
          <p:spPr>
            <a:xfrm>
              <a:off x="7860696" y="2608992"/>
              <a:ext cx="266985" cy="1341405"/>
            </a:xfrm>
            <a:custGeom>
              <a:rect b="b" l="l" r="r" t="t"/>
              <a:pathLst>
                <a:path extrusionOk="0" h="1341405" w="266985">
                  <a:moveTo>
                    <a:pt x="266986" y="744569"/>
                  </a:moveTo>
                  <a:lnTo>
                    <a:pt x="266986" y="0"/>
                  </a:lnTo>
                  <a:lnTo>
                    <a:pt x="259842" y="0"/>
                  </a:lnTo>
                  <a:lnTo>
                    <a:pt x="259842" y="741617"/>
                  </a:lnTo>
                  <a:lnTo>
                    <a:pt x="13145" y="988314"/>
                  </a:lnTo>
                  <a:lnTo>
                    <a:pt x="13145" y="1308259"/>
                  </a:lnTo>
                  <a:cubicBezTo>
                    <a:pt x="5620" y="1309878"/>
                    <a:pt x="0" y="1316546"/>
                    <a:pt x="0" y="1324642"/>
                  </a:cubicBezTo>
                  <a:cubicBezTo>
                    <a:pt x="0" y="1333881"/>
                    <a:pt x="7525" y="1341406"/>
                    <a:pt x="16764" y="1341406"/>
                  </a:cubicBezTo>
                  <a:cubicBezTo>
                    <a:pt x="26003" y="1341406"/>
                    <a:pt x="33528" y="1333881"/>
                    <a:pt x="33528" y="1324642"/>
                  </a:cubicBezTo>
                  <a:cubicBezTo>
                    <a:pt x="33528" y="1316641"/>
                    <a:pt x="27908" y="1309973"/>
                    <a:pt x="20384" y="1308259"/>
                  </a:cubicBezTo>
                  <a:lnTo>
                    <a:pt x="20384" y="991267"/>
                  </a:lnTo>
                  <a:lnTo>
                    <a:pt x="266986" y="744569"/>
                  </a:lnTo>
                  <a:close/>
                </a:path>
              </a:pathLst>
            </a:custGeom>
            <a:solidFill>
              <a:schemeClr val="accent1"/>
            </a:solidFill>
            <a:ln>
              <a:noFill/>
            </a:ln>
            <a:effectLst>
              <a:outerShdw blurRad="200025" rotWithShape="0" algn="bl" dir="5400000" dist="19050">
                <a:schemeClr val="accent1">
                  <a:alpha val="66666"/>
                </a:scheme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85" name="Google Shape;285;p4"/>
            <p:cNvSpPr/>
            <p:nvPr/>
          </p:nvSpPr>
          <p:spPr>
            <a:xfrm>
              <a:off x="7616094" y="2608992"/>
              <a:ext cx="370998" cy="1562195"/>
            </a:xfrm>
            <a:custGeom>
              <a:rect b="b" l="l" r="r" t="t"/>
              <a:pathLst>
                <a:path extrusionOk="0" h="1562195" w="370998">
                  <a:moveTo>
                    <a:pt x="158496" y="1521905"/>
                  </a:moveTo>
                  <a:lnTo>
                    <a:pt x="158496" y="1225868"/>
                  </a:lnTo>
                  <a:lnTo>
                    <a:pt x="95155" y="1162431"/>
                  </a:lnTo>
                  <a:lnTo>
                    <a:pt x="95155" y="939070"/>
                  </a:lnTo>
                  <a:lnTo>
                    <a:pt x="156210" y="878014"/>
                  </a:lnTo>
                  <a:lnTo>
                    <a:pt x="156210" y="839534"/>
                  </a:lnTo>
                  <a:lnTo>
                    <a:pt x="317659" y="678085"/>
                  </a:lnTo>
                  <a:cubicBezTo>
                    <a:pt x="320897" y="680466"/>
                    <a:pt x="324898" y="681800"/>
                    <a:pt x="329184" y="681800"/>
                  </a:cubicBezTo>
                  <a:cubicBezTo>
                    <a:pt x="340423" y="681800"/>
                    <a:pt x="349568" y="672655"/>
                    <a:pt x="349568" y="661511"/>
                  </a:cubicBezTo>
                  <a:cubicBezTo>
                    <a:pt x="349568" y="650272"/>
                    <a:pt x="340423" y="641128"/>
                    <a:pt x="329184" y="641128"/>
                  </a:cubicBezTo>
                  <a:cubicBezTo>
                    <a:pt x="318040" y="641128"/>
                    <a:pt x="308896" y="650272"/>
                    <a:pt x="308896" y="661511"/>
                  </a:cubicBezTo>
                  <a:cubicBezTo>
                    <a:pt x="308896" y="665797"/>
                    <a:pt x="310229" y="669798"/>
                    <a:pt x="312611" y="673037"/>
                  </a:cubicBezTo>
                  <a:lnTo>
                    <a:pt x="267843" y="717804"/>
                  </a:lnTo>
                  <a:lnTo>
                    <a:pt x="267843" y="635413"/>
                  </a:lnTo>
                  <a:lnTo>
                    <a:pt x="370999" y="532257"/>
                  </a:lnTo>
                  <a:lnTo>
                    <a:pt x="370999" y="273844"/>
                  </a:lnTo>
                  <a:lnTo>
                    <a:pt x="319183" y="222028"/>
                  </a:lnTo>
                  <a:lnTo>
                    <a:pt x="319183" y="0"/>
                  </a:lnTo>
                  <a:lnTo>
                    <a:pt x="312039" y="0"/>
                  </a:lnTo>
                  <a:lnTo>
                    <a:pt x="312039" y="503777"/>
                  </a:lnTo>
                  <a:lnTo>
                    <a:pt x="16669" y="799147"/>
                  </a:lnTo>
                  <a:lnTo>
                    <a:pt x="16669" y="1479995"/>
                  </a:lnTo>
                  <a:cubicBezTo>
                    <a:pt x="7144" y="1481709"/>
                    <a:pt x="0" y="1490091"/>
                    <a:pt x="0" y="1500092"/>
                  </a:cubicBezTo>
                  <a:cubicBezTo>
                    <a:pt x="0" y="1511237"/>
                    <a:pt x="9049" y="1520381"/>
                    <a:pt x="20288" y="1520381"/>
                  </a:cubicBezTo>
                  <a:cubicBezTo>
                    <a:pt x="31528" y="1520381"/>
                    <a:pt x="40577" y="1511237"/>
                    <a:pt x="40577" y="1500092"/>
                  </a:cubicBezTo>
                  <a:cubicBezTo>
                    <a:pt x="40577" y="1490091"/>
                    <a:pt x="33338" y="1481709"/>
                    <a:pt x="23813" y="1479995"/>
                  </a:cubicBezTo>
                  <a:lnTo>
                    <a:pt x="23813" y="802100"/>
                  </a:lnTo>
                  <a:lnTo>
                    <a:pt x="319183" y="506730"/>
                  </a:lnTo>
                  <a:lnTo>
                    <a:pt x="319183" y="232124"/>
                  </a:lnTo>
                  <a:lnTo>
                    <a:pt x="363855" y="276796"/>
                  </a:lnTo>
                  <a:lnTo>
                    <a:pt x="363855" y="529304"/>
                  </a:lnTo>
                  <a:lnTo>
                    <a:pt x="260699" y="632460"/>
                  </a:lnTo>
                  <a:lnTo>
                    <a:pt x="260699" y="724948"/>
                  </a:lnTo>
                  <a:lnTo>
                    <a:pt x="260699" y="724948"/>
                  </a:lnTo>
                  <a:lnTo>
                    <a:pt x="149066" y="836485"/>
                  </a:lnTo>
                  <a:lnTo>
                    <a:pt x="149066" y="874967"/>
                  </a:lnTo>
                  <a:lnTo>
                    <a:pt x="95155" y="928973"/>
                  </a:lnTo>
                  <a:lnTo>
                    <a:pt x="95155" y="821341"/>
                  </a:lnTo>
                  <a:lnTo>
                    <a:pt x="178498" y="738092"/>
                  </a:lnTo>
                  <a:cubicBezTo>
                    <a:pt x="181737" y="740473"/>
                    <a:pt x="185738" y="741807"/>
                    <a:pt x="190024" y="741807"/>
                  </a:cubicBezTo>
                  <a:cubicBezTo>
                    <a:pt x="201263" y="741807"/>
                    <a:pt x="210312" y="732663"/>
                    <a:pt x="210312" y="721423"/>
                  </a:cubicBezTo>
                  <a:cubicBezTo>
                    <a:pt x="210312" y="710279"/>
                    <a:pt x="201263" y="701135"/>
                    <a:pt x="190024" y="701135"/>
                  </a:cubicBezTo>
                  <a:cubicBezTo>
                    <a:pt x="178784" y="701135"/>
                    <a:pt x="169736" y="710279"/>
                    <a:pt x="169736" y="721423"/>
                  </a:cubicBezTo>
                  <a:cubicBezTo>
                    <a:pt x="169736" y="725805"/>
                    <a:pt x="171069" y="729805"/>
                    <a:pt x="173355" y="733044"/>
                  </a:cubicBezTo>
                  <a:lnTo>
                    <a:pt x="88011" y="818388"/>
                  </a:lnTo>
                  <a:lnTo>
                    <a:pt x="88011" y="1165384"/>
                  </a:lnTo>
                  <a:lnTo>
                    <a:pt x="151352" y="1228820"/>
                  </a:lnTo>
                  <a:lnTo>
                    <a:pt x="151352" y="1521905"/>
                  </a:lnTo>
                  <a:cubicBezTo>
                    <a:pt x="141732" y="1523524"/>
                    <a:pt x="134493" y="1531906"/>
                    <a:pt x="134493" y="1541907"/>
                  </a:cubicBezTo>
                  <a:cubicBezTo>
                    <a:pt x="134493" y="1553147"/>
                    <a:pt x="143542" y="1562195"/>
                    <a:pt x="154781" y="1562195"/>
                  </a:cubicBezTo>
                  <a:cubicBezTo>
                    <a:pt x="166021" y="1562195"/>
                    <a:pt x="175070" y="1553147"/>
                    <a:pt x="175070" y="1541907"/>
                  </a:cubicBezTo>
                  <a:cubicBezTo>
                    <a:pt x="175070" y="1532001"/>
                    <a:pt x="167926" y="1523714"/>
                    <a:pt x="158496" y="1521905"/>
                  </a:cubicBezTo>
                  <a:close/>
                  <a:moveTo>
                    <a:pt x="316039" y="661511"/>
                  </a:moveTo>
                  <a:cubicBezTo>
                    <a:pt x="316039" y="654177"/>
                    <a:pt x="321945" y="648272"/>
                    <a:pt x="329184" y="648272"/>
                  </a:cubicBezTo>
                  <a:cubicBezTo>
                    <a:pt x="336518" y="648272"/>
                    <a:pt x="342424" y="654177"/>
                    <a:pt x="342424" y="661511"/>
                  </a:cubicBezTo>
                  <a:cubicBezTo>
                    <a:pt x="342424" y="668750"/>
                    <a:pt x="336518" y="674656"/>
                    <a:pt x="329184" y="674656"/>
                  </a:cubicBezTo>
                  <a:cubicBezTo>
                    <a:pt x="326898" y="674656"/>
                    <a:pt x="324707" y="674084"/>
                    <a:pt x="322802" y="672941"/>
                  </a:cubicBezTo>
                  <a:cubicBezTo>
                    <a:pt x="320707" y="671798"/>
                    <a:pt x="318897" y="669988"/>
                    <a:pt x="317754" y="667893"/>
                  </a:cubicBezTo>
                  <a:cubicBezTo>
                    <a:pt x="316611" y="665988"/>
                    <a:pt x="316039" y="663797"/>
                    <a:pt x="316039" y="661511"/>
                  </a:cubicBezTo>
                  <a:close/>
                  <a:moveTo>
                    <a:pt x="33433" y="1500092"/>
                  </a:moveTo>
                  <a:cubicBezTo>
                    <a:pt x="33433" y="1507331"/>
                    <a:pt x="27527" y="1513237"/>
                    <a:pt x="20288" y="1513237"/>
                  </a:cubicBezTo>
                  <a:cubicBezTo>
                    <a:pt x="13049" y="1513237"/>
                    <a:pt x="7144" y="1507331"/>
                    <a:pt x="7144" y="1500092"/>
                  </a:cubicBezTo>
                  <a:cubicBezTo>
                    <a:pt x="7144" y="1493996"/>
                    <a:pt x="11144" y="1488948"/>
                    <a:pt x="16669" y="1487424"/>
                  </a:cubicBezTo>
                  <a:cubicBezTo>
                    <a:pt x="17812" y="1487043"/>
                    <a:pt x="19050" y="1486853"/>
                    <a:pt x="20288" y="1486853"/>
                  </a:cubicBezTo>
                  <a:cubicBezTo>
                    <a:pt x="21527" y="1486853"/>
                    <a:pt x="22670" y="1487043"/>
                    <a:pt x="23813" y="1487424"/>
                  </a:cubicBezTo>
                  <a:cubicBezTo>
                    <a:pt x="29337" y="1488853"/>
                    <a:pt x="33433" y="1493996"/>
                    <a:pt x="33433" y="1500092"/>
                  </a:cubicBezTo>
                  <a:close/>
                  <a:moveTo>
                    <a:pt x="176879" y="721423"/>
                  </a:moveTo>
                  <a:cubicBezTo>
                    <a:pt x="176879" y="714184"/>
                    <a:pt x="182785" y="708279"/>
                    <a:pt x="190024" y="708279"/>
                  </a:cubicBezTo>
                  <a:cubicBezTo>
                    <a:pt x="197263" y="708279"/>
                    <a:pt x="203168" y="714184"/>
                    <a:pt x="203168" y="721423"/>
                  </a:cubicBezTo>
                  <a:cubicBezTo>
                    <a:pt x="203168" y="728758"/>
                    <a:pt x="197263" y="734663"/>
                    <a:pt x="190024" y="734663"/>
                  </a:cubicBezTo>
                  <a:cubicBezTo>
                    <a:pt x="187738" y="734663"/>
                    <a:pt x="185547" y="734092"/>
                    <a:pt x="183642" y="732949"/>
                  </a:cubicBezTo>
                  <a:cubicBezTo>
                    <a:pt x="181546" y="731806"/>
                    <a:pt x="179737" y="730091"/>
                    <a:pt x="178594" y="727901"/>
                  </a:cubicBezTo>
                  <a:cubicBezTo>
                    <a:pt x="177451" y="725996"/>
                    <a:pt x="176879" y="723805"/>
                    <a:pt x="176879" y="721423"/>
                  </a:cubicBezTo>
                  <a:close/>
                  <a:moveTo>
                    <a:pt x="154781" y="1555052"/>
                  </a:moveTo>
                  <a:cubicBezTo>
                    <a:pt x="147542" y="1555052"/>
                    <a:pt x="141637" y="1549146"/>
                    <a:pt x="141637" y="1541907"/>
                  </a:cubicBezTo>
                  <a:cubicBezTo>
                    <a:pt x="141637" y="1535811"/>
                    <a:pt x="145733" y="1530763"/>
                    <a:pt x="151352" y="1529239"/>
                  </a:cubicBezTo>
                  <a:cubicBezTo>
                    <a:pt x="152495" y="1528953"/>
                    <a:pt x="153638" y="1528763"/>
                    <a:pt x="154781" y="1528763"/>
                  </a:cubicBezTo>
                  <a:cubicBezTo>
                    <a:pt x="156115" y="1528763"/>
                    <a:pt x="157353" y="1528953"/>
                    <a:pt x="158496" y="1529334"/>
                  </a:cubicBezTo>
                  <a:cubicBezTo>
                    <a:pt x="163925" y="1530953"/>
                    <a:pt x="167926" y="1536002"/>
                    <a:pt x="167926" y="1541907"/>
                  </a:cubicBezTo>
                  <a:cubicBezTo>
                    <a:pt x="167926" y="1549146"/>
                    <a:pt x="162020" y="1555052"/>
                    <a:pt x="154781" y="1555052"/>
                  </a:cubicBezTo>
                  <a:close/>
                </a:path>
              </a:pathLst>
            </a:custGeom>
            <a:solidFill>
              <a:schemeClr val="accent1"/>
            </a:solidFill>
            <a:ln>
              <a:noFill/>
            </a:ln>
            <a:effectLst>
              <a:outerShdw blurRad="200025" rotWithShape="0" algn="bl" dir="5400000" dist="19050">
                <a:schemeClr val="accent1">
                  <a:alpha val="66666"/>
                </a:scheme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86" name="Google Shape;286;p4"/>
            <p:cNvSpPr/>
            <p:nvPr/>
          </p:nvSpPr>
          <p:spPr>
            <a:xfrm>
              <a:off x="7666005" y="3837621"/>
              <a:ext cx="75628" cy="444531"/>
            </a:xfrm>
            <a:custGeom>
              <a:rect b="b" l="l" r="r" t="t"/>
              <a:pathLst>
                <a:path extrusionOk="0" h="444531" w="75628">
                  <a:moveTo>
                    <a:pt x="58865" y="404146"/>
                  </a:moveTo>
                  <a:lnTo>
                    <a:pt x="58865" y="53816"/>
                  </a:lnTo>
                  <a:lnTo>
                    <a:pt x="30861" y="25813"/>
                  </a:lnTo>
                  <a:cubicBezTo>
                    <a:pt x="32576" y="23241"/>
                    <a:pt x="33528" y="20098"/>
                    <a:pt x="33528" y="16764"/>
                  </a:cubicBezTo>
                  <a:cubicBezTo>
                    <a:pt x="33528" y="7525"/>
                    <a:pt x="26003" y="0"/>
                    <a:pt x="16764" y="0"/>
                  </a:cubicBezTo>
                  <a:cubicBezTo>
                    <a:pt x="7525" y="0"/>
                    <a:pt x="0" y="7525"/>
                    <a:pt x="0" y="16764"/>
                  </a:cubicBezTo>
                  <a:cubicBezTo>
                    <a:pt x="0" y="26003"/>
                    <a:pt x="7525" y="33528"/>
                    <a:pt x="16764" y="33528"/>
                  </a:cubicBezTo>
                  <a:cubicBezTo>
                    <a:pt x="20098" y="33528"/>
                    <a:pt x="23146" y="32480"/>
                    <a:pt x="25813" y="30861"/>
                  </a:cubicBezTo>
                  <a:lnTo>
                    <a:pt x="25813" y="30861"/>
                  </a:lnTo>
                  <a:lnTo>
                    <a:pt x="51721" y="56769"/>
                  </a:lnTo>
                  <a:lnTo>
                    <a:pt x="51721" y="404146"/>
                  </a:lnTo>
                  <a:cubicBezTo>
                    <a:pt x="42196" y="405860"/>
                    <a:pt x="34957" y="414242"/>
                    <a:pt x="34957" y="424148"/>
                  </a:cubicBezTo>
                  <a:cubicBezTo>
                    <a:pt x="34957" y="435388"/>
                    <a:pt x="44101" y="444532"/>
                    <a:pt x="55341" y="444532"/>
                  </a:cubicBezTo>
                  <a:cubicBezTo>
                    <a:pt x="66485" y="444532"/>
                    <a:pt x="75629" y="435388"/>
                    <a:pt x="75629" y="424148"/>
                  </a:cubicBezTo>
                  <a:cubicBezTo>
                    <a:pt x="75629" y="414242"/>
                    <a:pt x="68294" y="405860"/>
                    <a:pt x="58865" y="404146"/>
                  </a:cubicBezTo>
                  <a:close/>
                  <a:moveTo>
                    <a:pt x="55341" y="437388"/>
                  </a:moveTo>
                  <a:cubicBezTo>
                    <a:pt x="48006" y="437388"/>
                    <a:pt x="42101" y="431483"/>
                    <a:pt x="42101" y="424148"/>
                  </a:cubicBezTo>
                  <a:cubicBezTo>
                    <a:pt x="42101" y="418147"/>
                    <a:pt x="46101" y="413099"/>
                    <a:pt x="51721" y="411575"/>
                  </a:cubicBezTo>
                  <a:cubicBezTo>
                    <a:pt x="52864" y="411194"/>
                    <a:pt x="54102" y="411004"/>
                    <a:pt x="55341" y="411004"/>
                  </a:cubicBezTo>
                  <a:cubicBezTo>
                    <a:pt x="56579" y="411004"/>
                    <a:pt x="57722" y="411194"/>
                    <a:pt x="58865" y="411575"/>
                  </a:cubicBezTo>
                  <a:cubicBezTo>
                    <a:pt x="64389" y="413004"/>
                    <a:pt x="68485" y="418147"/>
                    <a:pt x="68485" y="424148"/>
                  </a:cubicBezTo>
                  <a:cubicBezTo>
                    <a:pt x="68485" y="431483"/>
                    <a:pt x="62579" y="437388"/>
                    <a:pt x="55341" y="437388"/>
                  </a:cubicBezTo>
                  <a:close/>
                </a:path>
              </a:pathLst>
            </a:custGeom>
            <a:solidFill>
              <a:schemeClr val="accent1"/>
            </a:solidFill>
            <a:ln>
              <a:noFill/>
            </a:ln>
            <a:effectLst>
              <a:outerShdw blurRad="200025" rotWithShape="0" algn="bl" dir="5400000" dist="19050">
                <a:schemeClr val="accent1">
                  <a:alpha val="66666"/>
                </a:scheme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87" name="Google Shape;287;p4"/>
            <p:cNvSpPr/>
            <p:nvPr/>
          </p:nvSpPr>
          <p:spPr>
            <a:xfrm>
              <a:off x="7350442" y="3539870"/>
              <a:ext cx="240982" cy="701039"/>
            </a:xfrm>
            <a:custGeom>
              <a:rect b="b" l="l" r="r" t="t"/>
              <a:pathLst>
                <a:path extrusionOk="0" h="701039" w="240982">
                  <a:moveTo>
                    <a:pt x="227838" y="667893"/>
                  </a:moveTo>
                  <a:lnTo>
                    <a:pt x="227838" y="410146"/>
                  </a:lnTo>
                  <a:lnTo>
                    <a:pt x="160210" y="342519"/>
                  </a:lnTo>
                  <a:lnTo>
                    <a:pt x="160210" y="214503"/>
                  </a:lnTo>
                  <a:cubicBezTo>
                    <a:pt x="169545" y="212693"/>
                    <a:pt x="176689" y="204407"/>
                    <a:pt x="176689" y="194596"/>
                  </a:cubicBezTo>
                  <a:cubicBezTo>
                    <a:pt x="176689" y="183356"/>
                    <a:pt x="167545" y="174308"/>
                    <a:pt x="156400" y="174308"/>
                  </a:cubicBezTo>
                  <a:cubicBezTo>
                    <a:pt x="145161" y="174308"/>
                    <a:pt x="136017" y="183356"/>
                    <a:pt x="136017" y="194596"/>
                  </a:cubicBezTo>
                  <a:cubicBezTo>
                    <a:pt x="136017" y="204597"/>
                    <a:pt x="143446" y="212979"/>
                    <a:pt x="153067" y="214598"/>
                  </a:cubicBezTo>
                  <a:lnTo>
                    <a:pt x="153067" y="345472"/>
                  </a:lnTo>
                  <a:lnTo>
                    <a:pt x="220694" y="413099"/>
                  </a:lnTo>
                  <a:lnTo>
                    <a:pt x="220694" y="493681"/>
                  </a:lnTo>
                  <a:lnTo>
                    <a:pt x="103441" y="376428"/>
                  </a:lnTo>
                  <a:lnTo>
                    <a:pt x="103441" y="216122"/>
                  </a:lnTo>
                  <a:lnTo>
                    <a:pt x="23813" y="136493"/>
                  </a:lnTo>
                  <a:lnTo>
                    <a:pt x="23813" y="40291"/>
                  </a:lnTo>
                  <a:cubicBezTo>
                    <a:pt x="33242" y="38576"/>
                    <a:pt x="40576" y="30290"/>
                    <a:pt x="40576" y="20288"/>
                  </a:cubicBezTo>
                  <a:cubicBezTo>
                    <a:pt x="40576" y="9144"/>
                    <a:pt x="31432" y="0"/>
                    <a:pt x="20288" y="0"/>
                  </a:cubicBezTo>
                  <a:cubicBezTo>
                    <a:pt x="9049" y="0"/>
                    <a:pt x="0" y="9144"/>
                    <a:pt x="0" y="20288"/>
                  </a:cubicBezTo>
                  <a:cubicBezTo>
                    <a:pt x="0" y="30290"/>
                    <a:pt x="7144" y="38576"/>
                    <a:pt x="16669" y="40291"/>
                  </a:cubicBezTo>
                  <a:lnTo>
                    <a:pt x="16669" y="139446"/>
                  </a:lnTo>
                  <a:lnTo>
                    <a:pt x="96298" y="219075"/>
                  </a:lnTo>
                  <a:lnTo>
                    <a:pt x="96298" y="379381"/>
                  </a:lnTo>
                  <a:lnTo>
                    <a:pt x="220694" y="503777"/>
                  </a:lnTo>
                  <a:lnTo>
                    <a:pt x="220694" y="667893"/>
                  </a:lnTo>
                  <a:cubicBezTo>
                    <a:pt x="213169" y="669512"/>
                    <a:pt x="207454" y="676180"/>
                    <a:pt x="207454" y="684276"/>
                  </a:cubicBezTo>
                  <a:cubicBezTo>
                    <a:pt x="207454" y="693515"/>
                    <a:pt x="214979" y="701040"/>
                    <a:pt x="224218" y="701040"/>
                  </a:cubicBezTo>
                  <a:cubicBezTo>
                    <a:pt x="233458" y="701040"/>
                    <a:pt x="240982" y="693515"/>
                    <a:pt x="240982" y="684276"/>
                  </a:cubicBezTo>
                  <a:cubicBezTo>
                    <a:pt x="240887" y="676275"/>
                    <a:pt x="235267" y="669608"/>
                    <a:pt x="227838" y="667893"/>
                  </a:cubicBezTo>
                  <a:close/>
                  <a:moveTo>
                    <a:pt x="143161" y="194596"/>
                  </a:moveTo>
                  <a:cubicBezTo>
                    <a:pt x="143161" y="187357"/>
                    <a:pt x="149066" y="181451"/>
                    <a:pt x="156400" y="181451"/>
                  </a:cubicBezTo>
                  <a:cubicBezTo>
                    <a:pt x="163639" y="181451"/>
                    <a:pt x="169545" y="187357"/>
                    <a:pt x="169545" y="194596"/>
                  </a:cubicBezTo>
                  <a:cubicBezTo>
                    <a:pt x="169545" y="200501"/>
                    <a:pt x="165640" y="205550"/>
                    <a:pt x="160210" y="207074"/>
                  </a:cubicBezTo>
                  <a:cubicBezTo>
                    <a:pt x="158972" y="207550"/>
                    <a:pt x="157734" y="207740"/>
                    <a:pt x="156400" y="207740"/>
                  </a:cubicBezTo>
                  <a:cubicBezTo>
                    <a:pt x="155257" y="207740"/>
                    <a:pt x="154114" y="207550"/>
                    <a:pt x="153067" y="207264"/>
                  </a:cubicBezTo>
                  <a:cubicBezTo>
                    <a:pt x="147352" y="205835"/>
                    <a:pt x="143161" y="200692"/>
                    <a:pt x="143161" y="194596"/>
                  </a:cubicBezTo>
                  <a:close/>
                  <a:moveTo>
                    <a:pt x="7144" y="20288"/>
                  </a:moveTo>
                  <a:cubicBezTo>
                    <a:pt x="7144" y="13049"/>
                    <a:pt x="13049" y="7144"/>
                    <a:pt x="20288" y="7144"/>
                  </a:cubicBezTo>
                  <a:cubicBezTo>
                    <a:pt x="27527" y="7144"/>
                    <a:pt x="33433" y="13049"/>
                    <a:pt x="33433" y="20288"/>
                  </a:cubicBezTo>
                  <a:cubicBezTo>
                    <a:pt x="33433" y="26289"/>
                    <a:pt x="29337" y="31433"/>
                    <a:pt x="23813" y="32861"/>
                  </a:cubicBezTo>
                  <a:cubicBezTo>
                    <a:pt x="22669" y="33242"/>
                    <a:pt x="21526" y="33433"/>
                    <a:pt x="20288" y="33433"/>
                  </a:cubicBezTo>
                  <a:cubicBezTo>
                    <a:pt x="19050" y="33433"/>
                    <a:pt x="17812" y="33242"/>
                    <a:pt x="16669" y="32861"/>
                  </a:cubicBezTo>
                  <a:cubicBezTo>
                    <a:pt x="11144" y="31337"/>
                    <a:pt x="7144" y="26289"/>
                    <a:pt x="7144" y="20288"/>
                  </a:cubicBezTo>
                  <a:close/>
                </a:path>
              </a:pathLst>
            </a:custGeom>
            <a:solidFill>
              <a:schemeClr val="accent1"/>
            </a:solidFill>
            <a:ln>
              <a:noFill/>
            </a:ln>
            <a:effectLst>
              <a:outerShdw blurRad="200025" rotWithShape="0" algn="bl" dir="5400000" dist="19050">
                <a:schemeClr val="accent1">
                  <a:alpha val="66666"/>
                </a:scheme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88" name="Google Shape;288;p4"/>
            <p:cNvSpPr/>
            <p:nvPr/>
          </p:nvSpPr>
          <p:spPr>
            <a:xfrm>
              <a:off x="7557897" y="2823590"/>
              <a:ext cx="322706" cy="857440"/>
            </a:xfrm>
            <a:custGeom>
              <a:rect b="b" l="l" r="r" t="t"/>
              <a:pathLst>
                <a:path extrusionOk="0" h="857440" w="322706">
                  <a:moveTo>
                    <a:pt x="20098" y="824293"/>
                  </a:moveTo>
                  <a:lnTo>
                    <a:pt x="20098" y="561213"/>
                  </a:lnTo>
                  <a:lnTo>
                    <a:pt x="309563" y="271748"/>
                  </a:lnTo>
                  <a:lnTo>
                    <a:pt x="309563" y="33147"/>
                  </a:lnTo>
                  <a:cubicBezTo>
                    <a:pt x="317087" y="31528"/>
                    <a:pt x="322707" y="24860"/>
                    <a:pt x="322707" y="16764"/>
                  </a:cubicBezTo>
                  <a:cubicBezTo>
                    <a:pt x="322707" y="7525"/>
                    <a:pt x="315182" y="0"/>
                    <a:pt x="305943" y="0"/>
                  </a:cubicBezTo>
                  <a:cubicBezTo>
                    <a:pt x="296704" y="0"/>
                    <a:pt x="289179" y="7525"/>
                    <a:pt x="289179" y="16764"/>
                  </a:cubicBezTo>
                  <a:cubicBezTo>
                    <a:pt x="289179" y="24765"/>
                    <a:pt x="294799" y="31432"/>
                    <a:pt x="302323" y="33147"/>
                  </a:cubicBezTo>
                  <a:lnTo>
                    <a:pt x="302323" y="268796"/>
                  </a:lnTo>
                  <a:lnTo>
                    <a:pt x="12859" y="558260"/>
                  </a:lnTo>
                  <a:lnTo>
                    <a:pt x="12859" y="824389"/>
                  </a:lnTo>
                  <a:cubicBezTo>
                    <a:pt x="5524" y="826103"/>
                    <a:pt x="0" y="832771"/>
                    <a:pt x="0" y="840676"/>
                  </a:cubicBezTo>
                  <a:cubicBezTo>
                    <a:pt x="0" y="849916"/>
                    <a:pt x="7525" y="857441"/>
                    <a:pt x="16764" y="857441"/>
                  </a:cubicBezTo>
                  <a:cubicBezTo>
                    <a:pt x="26003" y="857441"/>
                    <a:pt x="33528" y="849916"/>
                    <a:pt x="33528" y="840676"/>
                  </a:cubicBezTo>
                  <a:cubicBezTo>
                    <a:pt x="33528" y="832580"/>
                    <a:pt x="27718" y="825818"/>
                    <a:pt x="20098" y="824293"/>
                  </a:cubicBezTo>
                  <a:close/>
                </a:path>
              </a:pathLst>
            </a:custGeom>
            <a:solidFill>
              <a:schemeClr val="accent1"/>
            </a:solidFill>
            <a:ln>
              <a:noFill/>
            </a:ln>
            <a:effectLst>
              <a:outerShdw blurRad="200025" rotWithShape="0" algn="bl" dir="5400000" dist="19050">
                <a:schemeClr val="accent1">
                  <a:alpha val="66666"/>
                </a:scheme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289" name="Google Shape;289;p4"/>
          <p:cNvSpPr txBox="1"/>
          <p:nvPr>
            <p:ph type="title"/>
          </p:nvPr>
        </p:nvSpPr>
        <p:spPr>
          <a:xfrm>
            <a:off x="1321350" y="1039750"/>
            <a:ext cx="3866400" cy="5727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3400"/>
              <a:buNone/>
            </a:pPr>
            <a:r>
              <a:rPr lang="en"/>
              <a:t>MAIN </a:t>
            </a:r>
            <a:r>
              <a:rPr lang="en">
                <a:solidFill>
                  <a:schemeClr val="accent1"/>
                </a:solidFill>
              </a:rPr>
              <a:t>CONCEPTS</a:t>
            </a:r>
            <a:endParaRPr>
              <a:solidFill>
                <a:schemeClr val="accent1"/>
              </a:solidFill>
            </a:endParaRPr>
          </a:p>
        </p:txBody>
      </p:sp>
      <p:sp>
        <p:nvSpPr>
          <p:cNvPr id="290" name="Google Shape;290;p4"/>
          <p:cNvSpPr txBox="1"/>
          <p:nvPr>
            <p:ph idx="1" type="body"/>
          </p:nvPr>
        </p:nvSpPr>
        <p:spPr>
          <a:xfrm>
            <a:off x="1321350" y="1984800"/>
            <a:ext cx="3866400" cy="15753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0"/>
              </a:spcAft>
              <a:buSzPts val="1400"/>
              <a:buNone/>
            </a:pPr>
            <a:r>
              <a:rPr lang="en"/>
              <a:t>Why recommendation system based on facial expression?</a:t>
            </a:r>
            <a:endParaRPr/>
          </a:p>
          <a:p>
            <a:pPr indent="0" lvl="0" marL="0" rtl="0" algn="l">
              <a:lnSpc>
                <a:spcPct val="115000"/>
              </a:lnSpc>
              <a:spcBef>
                <a:spcPts val="0"/>
              </a:spcBef>
              <a:spcAft>
                <a:spcPts val="0"/>
              </a:spcAft>
              <a:buSzPts val="1400"/>
              <a:buNone/>
            </a:pPr>
            <a:r>
              <a:t/>
            </a:r>
            <a:endParaRPr/>
          </a:p>
          <a:p>
            <a:pPr indent="-317500" lvl="0" marL="457200" rtl="0" algn="l">
              <a:lnSpc>
                <a:spcPct val="115000"/>
              </a:lnSpc>
              <a:spcBef>
                <a:spcPts val="0"/>
              </a:spcBef>
              <a:spcAft>
                <a:spcPts val="0"/>
              </a:spcAft>
              <a:buSzPts val="1400"/>
              <a:buChar char="⏣"/>
            </a:pPr>
            <a:r>
              <a:rPr lang="en"/>
              <a:t>Real-time</a:t>
            </a:r>
            <a:endParaRPr/>
          </a:p>
          <a:p>
            <a:pPr indent="-317500" lvl="0" marL="457200" rtl="0" algn="l">
              <a:lnSpc>
                <a:spcPct val="115000"/>
              </a:lnSpc>
              <a:spcBef>
                <a:spcPts val="0"/>
              </a:spcBef>
              <a:spcAft>
                <a:spcPts val="0"/>
              </a:spcAft>
              <a:buSzPts val="1400"/>
              <a:buChar char="⏣"/>
            </a:pPr>
            <a:r>
              <a:rPr lang="en"/>
              <a:t>Fast</a:t>
            </a:r>
            <a:endParaRPr/>
          </a:p>
          <a:p>
            <a:pPr indent="-317500" lvl="0" marL="457200" rtl="0" algn="l">
              <a:lnSpc>
                <a:spcPct val="115000"/>
              </a:lnSpc>
              <a:spcBef>
                <a:spcPts val="0"/>
              </a:spcBef>
              <a:spcAft>
                <a:spcPts val="1000"/>
              </a:spcAft>
              <a:buSzPts val="1400"/>
              <a:buChar char="⏣"/>
            </a:pPr>
            <a:r>
              <a:rPr lang="en"/>
              <a:t>Less computation and preprocessing</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grpSp>
        <p:nvGrpSpPr>
          <p:cNvPr id="295" name="Google Shape;295;p5"/>
          <p:cNvGrpSpPr/>
          <p:nvPr/>
        </p:nvGrpSpPr>
        <p:grpSpPr>
          <a:xfrm rot="5400000">
            <a:off x="8698322" y="3228023"/>
            <a:ext cx="1333120" cy="2799197"/>
            <a:chOff x="7350442" y="2608992"/>
            <a:chExt cx="777239" cy="1673160"/>
          </a:xfrm>
        </p:grpSpPr>
        <p:sp>
          <p:nvSpPr>
            <p:cNvPr id="296" name="Google Shape;296;p5"/>
            <p:cNvSpPr/>
            <p:nvPr/>
          </p:nvSpPr>
          <p:spPr>
            <a:xfrm>
              <a:off x="7486745" y="2608992"/>
              <a:ext cx="300894" cy="898874"/>
            </a:xfrm>
            <a:custGeom>
              <a:rect b="b" l="l" r="r" t="t"/>
              <a:pathLst>
                <a:path extrusionOk="0" h="898874" w="300894">
                  <a:moveTo>
                    <a:pt x="16764" y="858488"/>
                  </a:moveTo>
                  <a:cubicBezTo>
                    <a:pt x="7334" y="860203"/>
                    <a:pt x="0" y="868585"/>
                    <a:pt x="0" y="878491"/>
                  </a:cubicBezTo>
                  <a:cubicBezTo>
                    <a:pt x="0" y="889730"/>
                    <a:pt x="9144" y="898874"/>
                    <a:pt x="20288" y="898874"/>
                  </a:cubicBezTo>
                  <a:cubicBezTo>
                    <a:pt x="31528" y="898874"/>
                    <a:pt x="40672" y="889730"/>
                    <a:pt x="40672" y="878491"/>
                  </a:cubicBezTo>
                  <a:cubicBezTo>
                    <a:pt x="40672" y="868585"/>
                    <a:pt x="33433" y="860203"/>
                    <a:pt x="23908" y="858488"/>
                  </a:cubicBezTo>
                  <a:lnTo>
                    <a:pt x="23908" y="733997"/>
                  </a:lnTo>
                  <a:lnTo>
                    <a:pt x="300895" y="457009"/>
                  </a:lnTo>
                  <a:lnTo>
                    <a:pt x="300895" y="0"/>
                  </a:lnTo>
                  <a:lnTo>
                    <a:pt x="293751" y="0"/>
                  </a:lnTo>
                  <a:lnTo>
                    <a:pt x="293751" y="454057"/>
                  </a:lnTo>
                  <a:lnTo>
                    <a:pt x="16764" y="731044"/>
                  </a:lnTo>
                  <a:lnTo>
                    <a:pt x="16764" y="858488"/>
                  </a:lnTo>
                  <a:close/>
                  <a:moveTo>
                    <a:pt x="33528" y="878491"/>
                  </a:moveTo>
                  <a:cubicBezTo>
                    <a:pt x="33528" y="885825"/>
                    <a:pt x="27622" y="891730"/>
                    <a:pt x="20288" y="891730"/>
                  </a:cubicBezTo>
                  <a:cubicBezTo>
                    <a:pt x="13049" y="891730"/>
                    <a:pt x="7144" y="885825"/>
                    <a:pt x="7144" y="878491"/>
                  </a:cubicBezTo>
                  <a:cubicBezTo>
                    <a:pt x="7144" y="872490"/>
                    <a:pt x="11239" y="867347"/>
                    <a:pt x="16764" y="865918"/>
                  </a:cubicBezTo>
                  <a:cubicBezTo>
                    <a:pt x="17907" y="865537"/>
                    <a:pt x="19050" y="865346"/>
                    <a:pt x="20288" y="865346"/>
                  </a:cubicBezTo>
                  <a:cubicBezTo>
                    <a:pt x="21526" y="865346"/>
                    <a:pt x="22765" y="865537"/>
                    <a:pt x="23908" y="865918"/>
                  </a:cubicBezTo>
                  <a:cubicBezTo>
                    <a:pt x="29527" y="867442"/>
                    <a:pt x="33528" y="872490"/>
                    <a:pt x="33528" y="878491"/>
                  </a:cubicBezTo>
                  <a:close/>
                </a:path>
              </a:pathLst>
            </a:custGeom>
            <a:solidFill>
              <a:schemeClr val="accent1"/>
            </a:solidFill>
            <a:ln>
              <a:noFill/>
            </a:ln>
            <a:effectLst>
              <a:outerShdw blurRad="200025" rotWithShape="0" algn="bl" dir="5400000" dist="19050">
                <a:schemeClr val="accent1">
                  <a:alpha val="66666"/>
                </a:scheme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97" name="Google Shape;297;p5"/>
            <p:cNvSpPr/>
            <p:nvPr/>
          </p:nvSpPr>
          <p:spPr>
            <a:xfrm>
              <a:off x="7430357" y="3185731"/>
              <a:ext cx="149161" cy="440054"/>
            </a:xfrm>
            <a:custGeom>
              <a:rect b="b" l="l" r="r" t="t"/>
              <a:pathLst>
                <a:path extrusionOk="0" h="440054" w="149161">
                  <a:moveTo>
                    <a:pt x="123349" y="30861"/>
                  </a:moveTo>
                  <a:cubicBezTo>
                    <a:pt x="125921" y="32575"/>
                    <a:pt x="129064" y="33528"/>
                    <a:pt x="132397" y="33528"/>
                  </a:cubicBezTo>
                  <a:cubicBezTo>
                    <a:pt x="141637" y="33528"/>
                    <a:pt x="149162" y="26003"/>
                    <a:pt x="149162" y="16764"/>
                  </a:cubicBezTo>
                  <a:cubicBezTo>
                    <a:pt x="149162" y="7525"/>
                    <a:pt x="141637" y="0"/>
                    <a:pt x="132397" y="0"/>
                  </a:cubicBezTo>
                  <a:cubicBezTo>
                    <a:pt x="123158" y="0"/>
                    <a:pt x="115634" y="7525"/>
                    <a:pt x="115634" y="16764"/>
                  </a:cubicBezTo>
                  <a:cubicBezTo>
                    <a:pt x="115634" y="20098"/>
                    <a:pt x="116586" y="23146"/>
                    <a:pt x="118301" y="25813"/>
                  </a:cubicBezTo>
                  <a:lnTo>
                    <a:pt x="16764" y="127349"/>
                  </a:lnTo>
                  <a:lnTo>
                    <a:pt x="16764" y="399669"/>
                  </a:lnTo>
                  <a:cubicBezTo>
                    <a:pt x="7334" y="401384"/>
                    <a:pt x="0" y="409765"/>
                    <a:pt x="0" y="419671"/>
                  </a:cubicBezTo>
                  <a:cubicBezTo>
                    <a:pt x="0" y="430911"/>
                    <a:pt x="9144" y="440055"/>
                    <a:pt x="20288" y="440055"/>
                  </a:cubicBezTo>
                  <a:cubicBezTo>
                    <a:pt x="31528" y="440055"/>
                    <a:pt x="40672" y="430911"/>
                    <a:pt x="40672" y="419671"/>
                  </a:cubicBezTo>
                  <a:cubicBezTo>
                    <a:pt x="40672" y="409765"/>
                    <a:pt x="33433" y="401384"/>
                    <a:pt x="23908" y="399669"/>
                  </a:cubicBezTo>
                  <a:lnTo>
                    <a:pt x="23908" y="130302"/>
                  </a:lnTo>
                  <a:lnTo>
                    <a:pt x="123349" y="30861"/>
                  </a:lnTo>
                  <a:close/>
                  <a:moveTo>
                    <a:pt x="33623" y="419671"/>
                  </a:moveTo>
                  <a:cubicBezTo>
                    <a:pt x="33623" y="427006"/>
                    <a:pt x="27718" y="432911"/>
                    <a:pt x="20384" y="432911"/>
                  </a:cubicBezTo>
                  <a:cubicBezTo>
                    <a:pt x="13145" y="432911"/>
                    <a:pt x="7239" y="427006"/>
                    <a:pt x="7239" y="419671"/>
                  </a:cubicBezTo>
                  <a:cubicBezTo>
                    <a:pt x="7239" y="413671"/>
                    <a:pt x="11335" y="408527"/>
                    <a:pt x="16859" y="407098"/>
                  </a:cubicBezTo>
                  <a:cubicBezTo>
                    <a:pt x="18002" y="406717"/>
                    <a:pt x="19145" y="406527"/>
                    <a:pt x="20384" y="406527"/>
                  </a:cubicBezTo>
                  <a:cubicBezTo>
                    <a:pt x="21622" y="406527"/>
                    <a:pt x="22860" y="406717"/>
                    <a:pt x="24003" y="407098"/>
                  </a:cubicBezTo>
                  <a:cubicBezTo>
                    <a:pt x="29623" y="408622"/>
                    <a:pt x="33623" y="413671"/>
                    <a:pt x="33623" y="419671"/>
                  </a:cubicBezTo>
                  <a:close/>
                </a:path>
              </a:pathLst>
            </a:custGeom>
            <a:solidFill>
              <a:schemeClr val="accent1"/>
            </a:solidFill>
            <a:ln>
              <a:noFill/>
            </a:ln>
            <a:effectLst>
              <a:outerShdw blurRad="200025" rotWithShape="0" algn="bl" dir="5400000" dist="19050">
                <a:schemeClr val="accent1">
                  <a:alpha val="66666"/>
                </a:scheme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98" name="Google Shape;298;p5"/>
            <p:cNvSpPr/>
            <p:nvPr/>
          </p:nvSpPr>
          <p:spPr>
            <a:xfrm>
              <a:off x="7350442" y="2713767"/>
              <a:ext cx="389000" cy="777335"/>
            </a:xfrm>
            <a:custGeom>
              <a:rect b="b" l="l" r="r" t="t"/>
              <a:pathLst>
                <a:path extrusionOk="0" h="777335" w="389000">
                  <a:moveTo>
                    <a:pt x="297466" y="400812"/>
                  </a:moveTo>
                  <a:lnTo>
                    <a:pt x="188976" y="400812"/>
                  </a:lnTo>
                  <a:lnTo>
                    <a:pt x="16669" y="573024"/>
                  </a:lnTo>
                  <a:lnTo>
                    <a:pt x="16669" y="736949"/>
                  </a:lnTo>
                  <a:cubicBezTo>
                    <a:pt x="7144" y="738664"/>
                    <a:pt x="0" y="747046"/>
                    <a:pt x="0" y="757047"/>
                  </a:cubicBezTo>
                  <a:cubicBezTo>
                    <a:pt x="0" y="768191"/>
                    <a:pt x="9049" y="777335"/>
                    <a:pt x="20288" y="777335"/>
                  </a:cubicBezTo>
                  <a:cubicBezTo>
                    <a:pt x="31432" y="777335"/>
                    <a:pt x="40576" y="768191"/>
                    <a:pt x="40576" y="757047"/>
                  </a:cubicBezTo>
                  <a:cubicBezTo>
                    <a:pt x="40576" y="747046"/>
                    <a:pt x="33242" y="738664"/>
                    <a:pt x="23813" y="736949"/>
                  </a:cubicBezTo>
                  <a:lnTo>
                    <a:pt x="23813" y="575977"/>
                  </a:lnTo>
                  <a:lnTo>
                    <a:pt x="191929" y="407956"/>
                  </a:lnTo>
                  <a:lnTo>
                    <a:pt x="300418" y="407956"/>
                  </a:lnTo>
                  <a:lnTo>
                    <a:pt x="372237" y="336042"/>
                  </a:lnTo>
                  <a:lnTo>
                    <a:pt x="372237" y="40291"/>
                  </a:lnTo>
                  <a:cubicBezTo>
                    <a:pt x="381667" y="38576"/>
                    <a:pt x="389001" y="30289"/>
                    <a:pt x="389001" y="20288"/>
                  </a:cubicBezTo>
                  <a:cubicBezTo>
                    <a:pt x="389001" y="9049"/>
                    <a:pt x="379857" y="0"/>
                    <a:pt x="368713" y="0"/>
                  </a:cubicBezTo>
                  <a:cubicBezTo>
                    <a:pt x="357473" y="0"/>
                    <a:pt x="348329" y="9049"/>
                    <a:pt x="348329" y="20288"/>
                  </a:cubicBezTo>
                  <a:cubicBezTo>
                    <a:pt x="348329" y="30289"/>
                    <a:pt x="355568" y="38576"/>
                    <a:pt x="365093" y="40291"/>
                  </a:cubicBezTo>
                  <a:lnTo>
                    <a:pt x="365093" y="333089"/>
                  </a:lnTo>
                  <a:lnTo>
                    <a:pt x="297466" y="400812"/>
                  </a:lnTo>
                  <a:close/>
                  <a:moveTo>
                    <a:pt x="33433" y="757047"/>
                  </a:moveTo>
                  <a:cubicBezTo>
                    <a:pt x="33433" y="764286"/>
                    <a:pt x="27527" y="770192"/>
                    <a:pt x="20288" y="770192"/>
                  </a:cubicBezTo>
                  <a:cubicBezTo>
                    <a:pt x="13049" y="770192"/>
                    <a:pt x="7144" y="764286"/>
                    <a:pt x="7144" y="757047"/>
                  </a:cubicBezTo>
                  <a:cubicBezTo>
                    <a:pt x="7144" y="750951"/>
                    <a:pt x="11144" y="745903"/>
                    <a:pt x="16669" y="744379"/>
                  </a:cubicBezTo>
                  <a:cubicBezTo>
                    <a:pt x="17812" y="743998"/>
                    <a:pt x="19050" y="743807"/>
                    <a:pt x="20288" y="743807"/>
                  </a:cubicBezTo>
                  <a:cubicBezTo>
                    <a:pt x="21526" y="743807"/>
                    <a:pt x="22669" y="743998"/>
                    <a:pt x="23813" y="744379"/>
                  </a:cubicBezTo>
                  <a:cubicBezTo>
                    <a:pt x="29337" y="745808"/>
                    <a:pt x="33433" y="750951"/>
                    <a:pt x="33433" y="757047"/>
                  </a:cubicBezTo>
                  <a:close/>
                  <a:moveTo>
                    <a:pt x="355473" y="20288"/>
                  </a:moveTo>
                  <a:cubicBezTo>
                    <a:pt x="355473" y="13049"/>
                    <a:pt x="361379" y="7144"/>
                    <a:pt x="368713" y="7144"/>
                  </a:cubicBezTo>
                  <a:cubicBezTo>
                    <a:pt x="375952" y="7144"/>
                    <a:pt x="381857" y="13049"/>
                    <a:pt x="381857" y="20288"/>
                  </a:cubicBezTo>
                  <a:cubicBezTo>
                    <a:pt x="381857" y="26289"/>
                    <a:pt x="377761" y="31432"/>
                    <a:pt x="372237" y="32861"/>
                  </a:cubicBezTo>
                  <a:cubicBezTo>
                    <a:pt x="371094" y="33242"/>
                    <a:pt x="369951" y="33433"/>
                    <a:pt x="368713" y="33433"/>
                  </a:cubicBezTo>
                  <a:cubicBezTo>
                    <a:pt x="367474" y="33433"/>
                    <a:pt x="366236" y="33242"/>
                    <a:pt x="365093" y="32861"/>
                  </a:cubicBezTo>
                  <a:cubicBezTo>
                    <a:pt x="359473" y="31337"/>
                    <a:pt x="355473" y="26289"/>
                    <a:pt x="355473" y="20288"/>
                  </a:cubicBezTo>
                  <a:close/>
                </a:path>
              </a:pathLst>
            </a:custGeom>
            <a:solidFill>
              <a:schemeClr val="accent1"/>
            </a:solidFill>
            <a:ln>
              <a:noFill/>
            </a:ln>
            <a:effectLst>
              <a:outerShdw blurRad="200025" rotWithShape="0" algn="bl" dir="5400000" dist="19050">
                <a:schemeClr val="accent1">
                  <a:alpha val="66666"/>
                </a:scheme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99" name="Google Shape;299;p5"/>
            <p:cNvSpPr/>
            <p:nvPr/>
          </p:nvSpPr>
          <p:spPr>
            <a:xfrm>
              <a:off x="7860696" y="2608992"/>
              <a:ext cx="266985" cy="1341405"/>
            </a:xfrm>
            <a:custGeom>
              <a:rect b="b" l="l" r="r" t="t"/>
              <a:pathLst>
                <a:path extrusionOk="0" h="1341405" w="266985">
                  <a:moveTo>
                    <a:pt x="266986" y="744569"/>
                  </a:moveTo>
                  <a:lnTo>
                    <a:pt x="266986" y="0"/>
                  </a:lnTo>
                  <a:lnTo>
                    <a:pt x="259842" y="0"/>
                  </a:lnTo>
                  <a:lnTo>
                    <a:pt x="259842" y="741617"/>
                  </a:lnTo>
                  <a:lnTo>
                    <a:pt x="13145" y="988314"/>
                  </a:lnTo>
                  <a:lnTo>
                    <a:pt x="13145" y="1308259"/>
                  </a:lnTo>
                  <a:cubicBezTo>
                    <a:pt x="5620" y="1309878"/>
                    <a:pt x="0" y="1316546"/>
                    <a:pt x="0" y="1324642"/>
                  </a:cubicBezTo>
                  <a:cubicBezTo>
                    <a:pt x="0" y="1333881"/>
                    <a:pt x="7525" y="1341406"/>
                    <a:pt x="16764" y="1341406"/>
                  </a:cubicBezTo>
                  <a:cubicBezTo>
                    <a:pt x="26003" y="1341406"/>
                    <a:pt x="33528" y="1333881"/>
                    <a:pt x="33528" y="1324642"/>
                  </a:cubicBezTo>
                  <a:cubicBezTo>
                    <a:pt x="33528" y="1316641"/>
                    <a:pt x="27908" y="1309973"/>
                    <a:pt x="20384" y="1308259"/>
                  </a:cubicBezTo>
                  <a:lnTo>
                    <a:pt x="20384" y="991267"/>
                  </a:lnTo>
                  <a:lnTo>
                    <a:pt x="266986" y="744569"/>
                  </a:lnTo>
                  <a:close/>
                </a:path>
              </a:pathLst>
            </a:custGeom>
            <a:solidFill>
              <a:schemeClr val="accent1"/>
            </a:solidFill>
            <a:ln>
              <a:noFill/>
            </a:ln>
            <a:effectLst>
              <a:outerShdw blurRad="200025" rotWithShape="0" algn="bl" dir="5400000" dist="19050">
                <a:schemeClr val="accent1">
                  <a:alpha val="66666"/>
                </a:scheme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00" name="Google Shape;300;p5"/>
            <p:cNvSpPr/>
            <p:nvPr/>
          </p:nvSpPr>
          <p:spPr>
            <a:xfrm>
              <a:off x="7616094" y="2608992"/>
              <a:ext cx="370998" cy="1562195"/>
            </a:xfrm>
            <a:custGeom>
              <a:rect b="b" l="l" r="r" t="t"/>
              <a:pathLst>
                <a:path extrusionOk="0" h="1562195" w="370998">
                  <a:moveTo>
                    <a:pt x="158496" y="1521905"/>
                  </a:moveTo>
                  <a:lnTo>
                    <a:pt x="158496" y="1225868"/>
                  </a:lnTo>
                  <a:lnTo>
                    <a:pt x="95155" y="1162431"/>
                  </a:lnTo>
                  <a:lnTo>
                    <a:pt x="95155" y="939070"/>
                  </a:lnTo>
                  <a:lnTo>
                    <a:pt x="156210" y="878014"/>
                  </a:lnTo>
                  <a:lnTo>
                    <a:pt x="156210" y="839534"/>
                  </a:lnTo>
                  <a:lnTo>
                    <a:pt x="317659" y="678085"/>
                  </a:lnTo>
                  <a:cubicBezTo>
                    <a:pt x="320897" y="680466"/>
                    <a:pt x="324898" y="681800"/>
                    <a:pt x="329184" y="681800"/>
                  </a:cubicBezTo>
                  <a:cubicBezTo>
                    <a:pt x="340423" y="681800"/>
                    <a:pt x="349568" y="672655"/>
                    <a:pt x="349568" y="661511"/>
                  </a:cubicBezTo>
                  <a:cubicBezTo>
                    <a:pt x="349568" y="650272"/>
                    <a:pt x="340423" y="641128"/>
                    <a:pt x="329184" y="641128"/>
                  </a:cubicBezTo>
                  <a:cubicBezTo>
                    <a:pt x="318040" y="641128"/>
                    <a:pt x="308896" y="650272"/>
                    <a:pt x="308896" y="661511"/>
                  </a:cubicBezTo>
                  <a:cubicBezTo>
                    <a:pt x="308896" y="665797"/>
                    <a:pt x="310229" y="669798"/>
                    <a:pt x="312611" y="673037"/>
                  </a:cubicBezTo>
                  <a:lnTo>
                    <a:pt x="267843" y="717804"/>
                  </a:lnTo>
                  <a:lnTo>
                    <a:pt x="267843" y="635413"/>
                  </a:lnTo>
                  <a:lnTo>
                    <a:pt x="370999" y="532257"/>
                  </a:lnTo>
                  <a:lnTo>
                    <a:pt x="370999" y="273844"/>
                  </a:lnTo>
                  <a:lnTo>
                    <a:pt x="319183" y="222028"/>
                  </a:lnTo>
                  <a:lnTo>
                    <a:pt x="319183" y="0"/>
                  </a:lnTo>
                  <a:lnTo>
                    <a:pt x="312039" y="0"/>
                  </a:lnTo>
                  <a:lnTo>
                    <a:pt x="312039" y="503777"/>
                  </a:lnTo>
                  <a:lnTo>
                    <a:pt x="16669" y="799147"/>
                  </a:lnTo>
                  <a:lnTo>
                    <a:pt x="16669" y="1479995"/>
                  </a:lnTo>
                  <a:cubicBezTo>
                    <a:pt x="7144" y="1481709"/>
                    <a:pt x="0" y="1490091"/>
                    <a:pt x="0" y="1500092"/>
                  </a:cubicBezTo>
                  <a:cubicBezTo>
                    <a:pt x="0" y="1511237"/>
                    <a:pt x="9049" y="1520381"/>
                    <a:pt x="20288" y="1520381"/>
                  </a:cubicBezTo>
                  <a:cubicBezTo>
                    <a:pt x="31528" y="1520381"/>
                    <a:pt x="40577" y="1511237"/>
                    <a:pt x="40577" y="1500092"/>
                  </a:cubicBezTo>
                  <a:cubicBezTo>
                    <a:pt x="40577" y="1490091"/>
                    <a:pt x="33338" y="1481709"/>
                    <a:pt x="23813" y="1479995"/>
                  </a:cubicBezTo>
                  <a:lnTo>
                    <a:pt x="23813" y="802100"/>
                  </a:lnTo>
                  <a:lnTo>
                    <a:pt x="319183" y="506730"/>
                  </a:lnTo>
                  <a:lnTo>
                    <a:pt x="319183" y="232124"/>
                  </a:lnTo>
                  <a:lnTo>
                    <a:pt x="363855" y="276796"/>
                  </a:lnTo>
                  <a:lnTo>
                    <a:pt x="363855" y="529304"/>
                  </a:lnTo>
                  <a:lnTo>
                    <a:pt x="260699" y="632460"/>
                  </a:lnTo>
                  <a:lnTo>
                    <a:pt x="260699" y="724948"/>
                  </a:lnTo>
                  <a:lnTo>
                    <a:pt x="260699" y="724948"/>
                  </a:lnTo>
                  <a:lnTo>
                    <a:pt x="149066" y="836485"/>
                  </a:lnTo>
                  <a:lnTo>
                    <a:pt x="149066" y="874967"/>
                  </a:lnTo>
                  <a:lnTo>
                    <a:pt x="95155" y="928973"/>
                  </a:lnTo>
                  <a:lnTo>
                    <a:pt x="95155" y="821341"/>
                  </a:lnTo>
                  <a:lnTo>
                    <a:pt x="178498" y="738092"/>
                  </a:lnTo>
                  <a:cubicBezTo>
                    <a:pt x="181737" y="740473"/>
                    <a:pt x="185738" y="741807"/>
                    <a:pt x="190024" y="741807"/>
                  </a:cubicBezTo>
                  <a:cubicBezTo>
                    <a:pt x="201263" y="741807"/>
                    <a:pt x="210312" y="732663"/>
                    <a:pt x="210312" y="721423"/>
                  </a:cubicBezTo>
                  <a:cubicBezTo>
                    <a:pt x="210312" y="710279"/>
                    <a:pt x="201263" y="701135"/>
                    <a:pt x="190024" y="701135"/>
                  </a:cubicBezTo>
                  <a:cubicBezTo>
                    <a:pt x="178784" y="701135"/>
                    <a:pt x="169736" y="710279"/>
                    <a:pt x="169736" y="721423"/>
                  </a:cubicBezTo>
                  <a:cubicBezTo>
                    <a:pt x="169736" y="725805"/>
                    <a:pt x="171069" y="729805"/>
                    <a:pt x="173355" y="733044"/>
                  </a:cubicBezTo>
                  <a:lnTo>
                    <a:pt x="88011" y="818388"/>
                  </a:lnTo>
                  <a:lnTo>
                    <a:pt x="88011" y="1165384"/>
                  </a:lnTo>
                  <a:lnTo>
                    <a:pt x="151352" y="1228820"/>
                  </a:lnTo>
                  <a:lnTo>
                    <a:pt x="151352" y="1521905"/>
                  </a:lnTo>
                  <a:cubicBezTo>
                    <a:pt x="141732" y="1523524"/>
                    <a:pt x="134493" y="1531906"/>
                    <a:pt x="134493" y="1541907"/>
                  </a:cubicBezTo>
                  <a:cubicBezTo>
                    <a:pt x="134493" y="1553147"/>
                    <a:pt x="143542" y="1562195"/>
                    <a:pt x="154781" y="1562195"/>
                  </a:cubicBezTo>
                  <a:cubicBezTo>
                    <a:pt x="166021" y="1562195"/>
                    <a:pt x="175070" y="1553147"/>
                    <a:pt x="175070" y="1541907"/>
                  </a:cubicBezTo>
                  <a:cubicBezTo>
                    <a:pt x="175070" y="1532001"/>
                    <a:pt x="167926" y="1523714"/>
                    <a:pt x="158496" y="1521905"/>
                  </a:cubicBezTo>
                  <a:close/>
                  <a:moveTo>
                    <a:pt x="316039" y="661511"/>
                  </a:moveTo>
                  <a:cubicBezTo>
                    <a:pt x="316039" y="654177"/>
                    <a:pt x="321945" y="648272"/>
                    <a:pt x="329184" y="648272"/>
                  </a:cubicBezTo>
                  <a:cubicBezTo>
                    <a:pt x="336518" y="648272"/>
                    <a:pt x="342424" y="654177"/>
                    <a:pt x="342424" y="661511"/>
                  </a:cubicBezTo>
                  <a:cubicBezTo>
                    <a:pt x="342424" y="668750"/>
                    <a:pt x="336518" y="674656"/>
                    <a:pt x="329184" y="674656"/>
                  </a:cubicBezTo>
                  <a:cubicBezTo>
                    <a:pt x="326898" y="674656"/>
                    <a:pt x="324707" y="674084"/>
                    <a:pt x="322802" y="672941"/>
                  </a:cubicBezTo>
                  <a:cubicBezTo>
                    <a:pt x="320707" y="671798"/>
                    <a:pt x="318897" y="669988"/>
                    <a:pt x="317754" y="667893"/>
                  </a:cubicBezTo>
                  <a:cubicBezTo>
                    <a:pt x="316611" y="665988"/>
                    <a:pt x="316039" y="663797"/>
                    <a:pt x="316039" y="661511"/>
                  </a:cubicBezTo>
                  <a:close/>
                  <a:moveTo>
                    <a:pt x="33433" y="1500092"/>
                  </a:moveTo>
                  <a:cubicBezTo>
                    <a:pt x="33433" y="1507331"/>
                    <a:pt x="27527" y="1513237"/>
                    <a:pt x="20288" y="1513237"/>
                  </a:cubicBezTo>
                  <a:cubicBezTo>
                    <a:pt x="13049" y="1513237"/>
                    <a:pt x="7144" y="1507331"/>
                    <a:pt x="7144" y="1500092"/>
                  </a:cubicBezTo>
                  <a:cubicBezTo>
                    <a:pt x="7144" y="1493996"/>
                    <a:pt x="11144" y="1488948"/>
                    <a:pt x="16669" y="1487424"/>
                  </a:cubicBezTo>
                  <a:cubicBezTo>
                    <a:pt x="17812" y="1487043"/>
                    <a:pt x="19050" y="1486853"/>
                    <a:pt x="20288" y="1486853"/>
                  </a:cubicBezTo>
                  <a:cubicBezTo>
                    <a:pt x="21527" y="1486853"/>
                    <a:pt x="22670" y="1487043"/>
                    <a:pt x="23813" y="1487424"/>
                  </a:cubicBezTo>
                  <a:cubicBezTo>
                    <a:pt x="29337" y="1488853"/>
                    <a:pt x="33433" y="1493996"/>
                    <a:pt x="33433" y="1500092"/>
                  </a:cubicBezTo>
                  <a:close/>
                  <a:moveTo>
                    <a:pt x="176879" y="721423"/>
                  </a:moveTo>
                  <a:cubicBezTo>
                    <a:pt x="176879" y="714184"/>
                    <a:pt x="182785" y="708279"/>
                    <a:pt x="190024" y="708279"/>
                  </a:cubicBezTo>
                  <a:cubicBezTo>
                    <a:pt x="197263" y="708279"/>
                    <a:pt x="203168" y="714184"/>
                    <a:pt x="203168" y="721423"/>
                  </a:cubicBezTo>
                  <a:cubicBezTo>
                    <a:pt x="203168" y="728758"/>
                    <a:pt x="197263" y="734663"/>
                    <a:pt x="190024" y="734663"/>
                  </a:cubicBezTo>
                  <a:cubicBezTo>
                    <a:pt x="187738" y="734663"/>
                    <a:pt x="185547" y="734092"/>
                    <a:pt x="183642" y="732949"/>
                  </a:cubicBezTo>
                  <a:cubicBezTo>
                    <a:pt x="181546" y="731806"/>
                    <a:pt x="179737" y="730091"/>
                    <a:pt x="178594" y="727901"/>
                  </a:cubicBezTo>
                  <a:cubicBezTo>
                    <a:pt x="177451" y="725996"/>
                    <a:pt x="176879" y="723805"/>
                    <a:pt x="176879" y="721423"/>
                  </a:cubicBezTo>
                  <a:close/>
                  <a:moveTo>
                    <a:pt x="154781" y="1555052"/>
                  </a:moveTo>
                  <a:cubicBezTo>
                    <a:pt x="147542" y="1555052"/>
                    <a:pt x="141637" y="1549146"/>
                    <a:pt x="141637" y="1541907"/>
                  </a:cubicBezTo>
                  <a:cubicBezTo>
                    <a:pt x="141637" y="1535811"/>
                    <a:pt x="145733" y="1530763"/>
                    <a:pt x="151352" y="1529239"/>
                  </a:cubicBezTo>
                  <a:cubicBezTo>
                    <a:pt x="152495" y="1528953"/>
                    <a:pt x="153638" y="1528763"/>
                    <a:pt x="154781" y="1528763"/>
                  </a:cubicBezTo>
                  <a:cubicBezTo>
                    <a:pt x="156115" y="1528763"/>
                    <a:pt x="157353" y="1528953"/>
                    <a:pt x="158496" y="1529334"/>
                  </a:cubicBezTo>
                  <a:cubicBezTo>
                    <a:pt x="163925" y="1530953"/>
                    <a:pt x="167926" y="1536002"/>
                    <a:pt x="167926" y="1541907"/>
                  </a:cubicBezTo>
                  <a:cubicBezTo>
                    <a:pt x="167926" y="1549146"/>
                    <a:pt x="162020" y="1555052"/>
                    <a:pt x="154781" y="1555052"/>
                  </a:cubicBezTo>
                  <a:close/>
                </a:path>
              </a:pathLst>
            </a:custGeom>
            <a:solidFill>
              <a:schemeClr val="accent1"/>
            </a:solidFill>
            <a:ln>
              <a:noFill/>
            </a:ln>
            <a:effectLst>
              <a:outerShdw blurRad="200025" rotWithShape="0" algn="bl" dir="5400000" dist="19050">
                <a:schemeClr val="accent1">
                  <a:alpha val="66666"/>
                </a:scheme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01" name="Google Shape;301;p5"/>
            <p:cNvSpPr/>
            <p:nvPr/>
          </p:nvSpPr>
          <p:spPr>
            <a:xfrm>
              <a:off x="7666005" y="3837621"/>
              <a:ext cx="75628" cy="444531"/>
            </a:xfrm>
            <a:custGeom>
              <a:rect b="b" l="l" r="r" t="t"/>
              <a:pathLst>
                <a:path extrusionOk="0" h="444531" w="75628">
                  <a:moveTo>
                    <a:pt x="58865" y="404146"/>
                  </a:moveTo>
                  <a:lnTo>
                    <a:pt x="58865" y="53816"/>
                  </a:lnTo>
                  <a:lnTo>
                    <a:pt x="30861" y="25813"/>
                  </a:lnTo>
                  <a:cubicBezTo>
                    <a:pt x="32576" y="23241"/>
                    <a:pt x="33528" y="20098"/>
                    <a:pt x="33528" y="16764"/>
                  </a:cubicBezTo>
                  <a:cubicBezTo>
                    <a:pt x="33528" y="7525"/>
                    <a:pt x="26003" y="0"/>
                    <a:pt x="16764" y="0"/>
                  </a:cubicBezTo>
                  <a:cubicBezTo>
                    <a:pt x="7525" y="0"/>
                    <a:pt x="0" y="7525"/>
                    <a:pt x="0" y="16764"/>
                  </a:cubicBezTo>
                  <a:cubicBezTo>
                    <a:pt x="0" y="26003"/>
                    <a:pt x="7525" y="33528"/>
                    <a:pt x="16764" y="33528"/>
                  </a:cubicBezTo>
                  <a:cubicBezTo>
                    <a:pt x="20098" y="33528"/>
                    <a:pt x="23146" y="32480"/>
                    <a:pt x="25813" y="30861"/>
                  </a:cubicBezTo>
                  <a:lnTo>
                    <a:pt x="25813" y="30861"/>
                  </a:lnTo>
                  <a:lnTo>
                    <a:pt x="51721" y="56769"/>
                  </a:lnTo>
                  <a:lnTo>
                    <a:pt x="51721" y="404146"/>
                  </a:lnTo>
                  <a:cubicBezTo>
                    <a:pt x="42196" y="405860"/>
                    <a:pt x="34957" y="414242"/>
                    <a:pt x="34957" y="424148"/>
                  </a:cubicBezTo>
                  <a:cubicBezTo>
                    <a:pt x="34957" y="435388"/>
                    <a:pt x="44101" y="444532"/>
                    <a:pt x="55341" y="444532"/>
                  </a:cubicBezTo>
                  <a:cubicBezTo>
                    <a:pt x="66485" y="444532"/>
                    <a:pt x="75629" y="435388"/>
                    <a:pt x="75629" y="424148"/>
                  </a:cubicBezTo>
                  <a:cubicBezTo>
                    <a:pt x="75629" y="414242"/>
                    <a:pt x="68294" y="405860"/>
                    <a:pt x="58865" y="404146"/>
                  </a:cubicBezTo>
                  <a:close/>
                  <a:moveTo>
                    <a:pt x="55341" y="437388"/>
                  </a:moveTo>
                  <a:cubicBezTo>
                    <a:pt x="48006" y="437388"/>
                    <a:pt x="42101" y="431483"/>
                    <a:pt x="42101" y="424148"/>
                  </a:cubicBezTo>
                  <a:cubicBezTo>
                    <a:pt x="42101" y="418147"/>
                    <a:pt x="46101" y="413099"/>
                    <a:pt x="51721" y="411575"/>
                  </a:cubicBezTo>
                  <a:cubicBezTo>
                    <a:pt x="52864" y="411194"/>
                    <a:pt x="54102" y="411004"/>
                    <a:pt x="55341" y="411004"/>
                  </a:cubicBezTo>
                  <a:cubicBezTo>
                    <a:pt x="56579" y="411004"/>
                    <a:pt x="57722" y="411194"/>
                    <a:pt x="58865" y="411575"/>
                  </a:cubicBezTo>
                  <a:cubicBezTo>
                    <a:pt x="64389" y="413004"/>
                    <a:pt x="68485" y="418147"/>
                    <a:pt x="68485" y="424148"/>
                  </a:cubicBezTo>
                  <a:cubicBezTo>
                    <a:pt x="68485" y="431483"/>
                    <a:pt x="62579" y="437388"/>
                    <a:pt x="55341" y="437388"/>
                  </a:cubicBezTo>
                  <a:close/>
                </a:path>
              </a:pathLst>
            </a:custGeom>
            <a:solidFill>
              <a:schemeClr val="accent1"/>
            </a:solidFill>
            <a:ln>
              <a:noFill/>
            </a:ln>
            <a:effectLst>
              <a:outerShdw blurRad="200025" rotWithShape="0" algn="bl" dir="5400000" dist="19050">
                <a:schemeClr val="accent1">
                  <a:alpha val="66666"/>
                </a:scheme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02" name="Google Shape;302;p5"/>
            <p:cNvSpPr/>
            <p:nvPr/>
          </p:nvSpPr>
          <p:spPr>
            <a:xfrm>
              <a:off x="7350442" y="3539870"/>
              <a:ext cx="240982" cy="701039"/>
            </a:xfrm>
            <a:custGeom>
              <a:rect b="b" l="l" r="r" t="t"/>
              <a:pathLst>
                <a:path extrusionOk="0" h="701039" w="240982">
                  <a:moveTo>
                    <a:pt x="227838" y="667893"/>
                  </a:moveTo>
                  <a:lnTo>
                    <a:pt x="227838" y="410146"/>
                  </a:lnTo>
                  <a:lnTo>
                    <a:pt x="160210" y="342519"/>
                  </a:lnTo>
                  <a:lnTo>
                    <a:pt x="160210" y="214503"/>
                  </a:lnTo>
                  <a:cubicBezTo>
                    <a:pt x="169545" y="212693"/>
                    <a:pt x="176689" y="204407"/>
                    <a:pt x="176689" y="194596"/>
                  </a:cubicBezTo>
                  <a:cubicBezTo>
                    <a:pt x="176689" y="183356"/>
                    <a:pt x="167545" y="174308"/>
                    <a:pt x="156400" y="174308"/>
                  </a:cubicBezTo>
                  <a:cubicBezTo>
                    <a:pt x="145161" y="174308"/>
                    <a:pt x="136017" y="183356"/>
                    <a:pt x="136017" y="194596"/>
                  </a:cubicBezTo>
                  <a:cubicBezTo>
                    <a:pt x="136017" y="204597"/>
                    <a:pt x="143446" y="212979"/>
                    <a:pt x="153067" y="214598"/>
                  </a:cubicBezTo>
                  <a:lnTo>
                    <a:pt x="153067" y="345472"/>
                  </a:lnTo>
                  <a:lnTo>
                    <a:pt x="220694" y="413099"/>
                  </a:lnTo>
                  <a:lnTo>
                    <a:pt x="220694" y="493681"/>
                  </a:lnTo>
                  <a:lnTo>
                    <a:pt x="103441" y="376428"/>
                  </a:lnTo>
                  <a:lnTo>
                    <a:pt x="103441" y="216122"/>
                  </a:lnTo>
                  <a:lnTo>
                    <a:pt x="23813" y="136493"/>
                  </a:lnTo>
                  <a:lnTo>
                    <a:pt x="23813" y="40291"/>
                  </a:lnTo>
                  <a:cubicBezTo>
                    <a:pt x="33242" y="38576"/>
                    <a:pt x="40576" y="30290"/>
                    <a:pt x="40576" y="20288"/>
                  </a:cubicBezTo>
                  <a:cubicBezTo>
                    <a:pt x="40576" y="9144"/>
                    <a:pt x="31432" y="0"/>
                    <a:pt x="20288" y="0"/>
                  </a:cubicBezTo>
                  <a:cubicBezTo>
                    <a:pt x="9049" y="0"/>
                    <a:pt x="0" y="9144"/>
                    <a:pt x="0" y="20288"/>
                  </a:cubicBezTo>
                  <a:cubicBezTo>
                    <a:pt x="0" y="30290"/>
                    <a:pt x="7144" y="38576"/>
                    <a:pt x="16669" y="40291"/>
                  </a:cubicBezTo>
                  <a:lnTo>
                    <a:pt x="16669" y="139446"/>
                  </a:lnTo>
                  <a:lnTo>
                    <a:pt x="96298" y="219075"/>
                  </a:lnTo>
                  <a:lnTo>
                    <a:pt x="96298" y="379381"/>
                  </a:lnTo>
                  <a:lnTo>
                    <a:pt x="220694" y="503777"/>
                  </a:lnTo>
                  <a:lnTo>
                    <a:pt x="220694" y="667893"/>
                  </a:lnTo>
                  <a:cubicBezTo>
                    <a:pt x="213169" y="669512"/>
                    <a:pt x="207454" y="676180"/>
                    <a:pt x="207454" y="684276"/>
                  </a:cubicBezTo>
                  <a:cubicBezTo>
                    <a:pt x="207454" y="693515"/>
                    <a:pt x="214979" y="701040"/>
                    <a:pt x="224218" y="701040"/>
                  </a:cubicBezTo>
                  <a:cubicBezTo>
                    <a:pt x="233458" y="701040"/>
                    <a:pt x="240982" y="693515"/>
                    <a:pt x="240982" y="684276"/>
                  </a:cubicBezTo>
                  <a:cubicBezTo>
                    <a:pt x="240887" y="676275"/>
                    <a:pt x="235267" y="669608"/>
                    <a:pt x="227838" y="667893"/>
                  </a:cubicBezTo>
                  <a:close/>
                  <a:moveTo>
                    <a:pt x="143161" y="194596"/>
                  </a:moveTo>
                  <a:cubicBezTo>
                    <a:pt x="143161" y="187357"/>
                    <a:pt x="149066" y="181451"/>
                    <a:pt x="156400" y="181451"/>
                  </a:cubicBezTo>
                  <a:cubicBezTo>
                    <a:pt x="163639" y="181451"/>
                    <a:pt x="169545" y="187357"/>
                    <a:pt x="169545" y="194596"/>
                  </a:cubicBezTo>
                  <a:cubicBezTo>
                    <a:pt x="169545" y="200501"/>
                    <a:pt x="165640" y="205550"/>
                    <a:pt x="160210" y="207074"/>
                  </a:cubicBezTo>
                  <a:cubicBezTo>
                    <a:pt x="158972" y="207550"/>
                    <a:pt x="157734" y="207740"/>
                    <a:pt x="156400" y="207740"/>
                  </a:cubicBezTo>
                  <a:cubicBezTo>
                    <a:pt x="155257" y="207740"/>
                    <a:pt x="154114" y="207550"/>
                    <a:pt x="153067" y="207264"/>
                  </a:cubicBezTo>
                  <a:cubicBezTo>
                    <a:pt x="147352" y="205835"/>
                    <a:pt x="143161" y="200692"/>
                    <a:pt x="143161" y="194596"/>
                  </a:cubicBezTo>
                  <a:close/>
                  <a:moveTo>
                    <a:pt x="7144" y="20288"/>
                  </a:moveTo>
                  <a:cubicBezTo>
                    <a:pt x="7144" y="13049"/>
                    <a:pt x="13049" y="7144"/>
                    <a:pt x="20288" y="7144"/>
                  </a:cubicBezTo>
                  <a:cubicBezTo>
                    <a:pt x="27527" y="7144"/>
                    <a:pt x="33433" y="13049"/>
                    <a:pt x="33433" y="20288"/>
                  </a:cubicBezTo>
                  <a:cubicBezTo>
                    <a:pt x="33433" y="26289"/>
                    <a:pt x="29337" y="31433"/>
                    <a:pt x="23813" y="32861"/>
                  </a:cubicBezTo>
                  <a:cubicBezTo>
                    <a:pt x="22669" y="33242"/>
                    <a:pt x="21526" y="33433"/>
                    <a:pt x="20288" y="33433"/>
                  </a:cubicBezTo>
                  <a:cubicBezTo>
                    <a:pt x="19050" y="33433"/>
                    <a:pt x="17812" y="33242"/>
                    <a:pt x="16669" y="32861"/>
                  </a:cubicBezTo>
                  <a:cubicBezTo>
                    <a:pt x="11144" y="31337"/>
                    <a:pt x="7144" y="26289"/>
                    <a:pt x="7144" y="20288"/>
                  </a:cubicBezTo>
                  <a:close/>
                </a:path>
              </a:pathLst>
            </a:custGeom>
            <a:solidFill>
              <a:schemeClr val="accent1"/>
            </a:solidFill>
            <a:ln>
              <a:noFill/>
            </a:ln>
            <a:effectLst>
              <a:outerShdw blurRad="200025" rotWithShape="0" algn="bl" dir="5400000" dist="19050">
                <a:schemeClr val="accent1">
                  <a:alpha val="66666"/>
                </a:scheme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03" name="Google Shape;303;p5"/>
            <p:cNvSpPr/>
            <p:nvPr/>
          </p:nvSpPr>
          <p:spPr>
            <a:xfrm>
              <a:off x="7557897" y="2823590"/>
              <a:ext cx="322706" cy="857440"/>
            </a:xfrm>
            <a:custGeom>
              <a:rect b="b" l="l" r="r" t="t"/>
              <a:pathLst>
                <a:path extrusionOk="0" h="857440" w="322706">
                  <a:moveTo>
                    <a:pt x="20098" y="824293"/>
                  </a:moveTo>
                  <a:lnTo>
                    <a:pt x="20098" y="561213"/>
                  </a:lnTo>
                  <a:lnTo>
                    <a:pt x="309563" y="271748"/>
                  </a:lnTo>
                  <a:lnTo>
                    <a:pt x="309563" y="33147"/>
                  </a:lnTo>
                  <a:cubicBezTo>
                    <a:pt x="317087" y="31528"/>
                    <a:pt x="322707" y="24860"/>
                    <a:pt x="322707" y="16764"/>
                  </a:cubicBezTo>
                  <a:cubicBezTo>
                    <a:pt x="322707" y="7525"/>
                    <a:pt x="315182" y="0"/>
                    <a:pt x="305943" y="0"/>
                  </a:cubicBezTo>
                  <a:cubicBezTo>
                    <a:pt x="296704" y="0"/>
                    <a:pt x="289179" y="7525"/>
                    <a:pt x="289179" y="16764"/>
                  </a:cubicBezTo>
                  <a:cubicBezTo>
                    <a:pt x="289179" y="24765"/>
                    <a:pt x="294799" y="31432"/>
                    <a:pt x="302323" y="33147"/>
                  </a:cubicBezTo>
                  <a:lnTo>
                    <a:pt x="302323" y="268796"/>
                  </a:lnTo>
                  <a:lnTo>
                    <a:pt x="12859" y="558260"/>
                  </a:lnTo>
                  <a:lnTo>
                    <a:pt x="12859" y="824389"/>
                  </a:lnTo>
                  <a:cubicBezTo>
                    <a:pt x="5524" y="826103"/>
                    <a:pt x="0" y="832771"/>
                    <a:pt x="0" y="840676"/>
                  </a:cubicBezTo>
                  <a:cubicBezTo>
                    <a:pt x="0" y="849916"/>
                    <a:pt x="7525" y="857441"/>
                    <a:pt x="16764" y="857441"/>
                  </a:cubicBezTo>
                  <a:cubicBezTo>
                    <a:pt x="26003" y="857441"/>
                    <a:pt x="33528" y="849916"/>
                    <a:pt x="33528" y="840676"/>
                  </a:cubicBezTo>
                  <a:cubicBezTo>
                    <a:pt x="33528" y="832580"/>
                    <a:pt x="27718" y="825818"/>
                    <a:pt x="20098" y="824293"/>
                  </a:cubicBezTo>
                  <a:close/>
                </a:path>
              </a:pathLst>
            </a:custGeom>
            <a:solidFill>
              <a:schemeClr val="accent1"/>
            </a:solidFill>
            <a:ln>
              <a:noFill/>
            </a:ln>
            <a:effectLst>
              <a:outerShdw blurRad="200025" rotWithShape="0" algn="bl" dir="5400000" dist="19050">
                <a:schemeClr val="accent1">
                  <a:alpha val="66666"/>
                </a:scheme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304" name="Google Shape;304;p5"/>
          <p:cNvSpPr txBox="1"/>
          <p:nvPr>
            <p:ph type="title"/>
          </p:nvPr>
        </p:nvSpPr>
        <p:spPr>
          <a:xfrm>
            <a:off x="486175" y="381775"/>
            <a:ext cx="4994400" cy="5727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3400"/>
              <a:buNone/>
            </a:pPr>
            <a:r>
              <a:rPr lang="en"/>
              <a:t>Abstract Summary</a:t>
            </a:r>
            <a:endParaRPr>
              <a:solidFill>
                <a:schemeClr val="accent1"/>
              </a:solidFill>
            </a:endParaRPr>
          </a:p>
        </p:txBody>
      </p:sp>
      <p:sp>
        <p:nvSpPr>
          <p:cNvPr id="305" name="Google Shape;305;p5"/>
          <p:cNvSpPr txBox="1"/>
          <p:nvPr>
            <p:ph idx="1" type="body"/>
          </p:nvPr>
        </p:nvSpPr>
        <p:spPr>
          <a:xfrm>
            <a:off x="1170875" y="1164100"/>
            <a:ext cx="6794400" cy="2646300"/>
          </a:xfrm>
          <a:prstGeom prst="rect">
            <a:avLst/>
          </a:prstGeom>
          <a:noFill/>
          <a:ln>
            <a:noFill/>
          </a:ln>
        </p:spPr>
        <p:txBody>
          <a:bodyPr anchorCtr="0" anchor="t" bIns="0" lIns="0" spcFirstLastPara="1" rIns="0" wrap="square" tIns="0">
            <a:noAutofit/>
          </a:bodyPr>
          <a:lstStyle/>
          <a:p>
            <a:pPr indent="-317500" lvl="0" marL="457200" rtl="0" algn="l">
              <a:lnSpc>
                <a:spcPct val="115000"/>
              </a:lnSpc>
              <a:spcBef>
                <a:spcPts val="0"/>
              </a:spcBef>
              <a:spcAft>
                <a:spcPts val="0"/>
              </a:spcAft>
              <a:buSzPts val="1400"/>
              <a:buChar char="⏣"/>
            </a:pPr>
            <a:r>
              <a:rPr lang="en"/>
              <a:t>Utilize Haar Cascade algorithm for real-time face detection in images or video streams, enabling efficient identification of faces</a:t>
            </a:r>
            <a:endParaRPr/>
          </a:p>
          <a:p>
            <a:pPr indent="0" lvl="0" marL="457200" rtl="0" algn="l">
              <a:lnSpc>
                <a:spcPct val="115000"/>
              </a:lnSpc>
              <a:spcBef>
                <a:spcPts val="1000"/>
              </a:spcBef>
              <a:spcAft>
                <a:spcPts val="0"/>
              </a:spcAft>
              <a:buSzPts val="1400"/>
              <a:buNone/>
            </a:pPr>
            <a:r>
              <a:t/>
            </a:r>
            <a:endParaRPr/>
          </a:p>
          <a:p>
            <a:pPr indent="-317500" lvl="0" marL="457200" rtl="0" algn="l">
              <a:lnSpc>
                <a:spcPct val="115000"/>
              </a:lnSpc>
              <a:spcBef>
                <a:spcPts val="1000"/>
              </a:spcBef>
              <a:spcAft>
                <a:spcPts val="0"/>
              </a:spcAft>
              <a:buSzPts val="1400"/>
              <a:buChar char="⏣"/>
            </a:pPr>
            <a:r>
              <a:rPr lang="en"/>
              <a:t>Employ Swin Transformer model for facial expression recognition, capturing global contextual information and subtle nuances in expressions</a:t>
            </a:r>
            <a:endParaRPr/>
          </a:p>
          <a:p>
            <a:pPr indent="0" lvl="0" marL="457200" rtl="0" algn="l">
              <a:lnSpc>
                <a:spcPct val="115000"/>
              </a:lnSpc>
              <a:spcBef>
                <a:spcPts val="1000"/>
              </a:spcBef>
              <a:spcAft>
                <a:spcPts val="0"/>
              </a:spcAft>
              <a:buSzPts val="1400"/>
              <a:buNone/>
            </a:pPr>
            <a:r>
              <a:t/>
            </a:r>
            <a:endParaRPr/>
          </a:p>
          <a:p>
            <a:pPr indent="-317500" lvl="0" marL="457200" rtl="0" algn="l">
              <a:lnSpc>
                <a:spcPct val="115000"/>
              </a:lnSpc>
              <a:spcBef>
                <a:spcPts val="1000"/>
              </a:spcBef>
              <a:spcAft>
                <a:spcPts val="0"/>
              </a:spcAft>
              <a:buSzPts val="1400"/>
              <a:buChar char="⏣"/>
            </a:pPr>
            <a:r>
              <a:rPr lang="en"/>
              <a:t>Utilize datasets such as RAF-DB or CK+ for training the Swin Transformer model on facial expression recognition tasks.</a:t>
            </a:r>
            <a:endParaRPr/>
          </a:p>
          <a:p>
            <a:pPr indent="0" lvl="0" marL="457200" rtl="0" algn="l">
              <a:lnSpc>
                <a:spcPct val="115000"/>
              </a:lnSpc>
              <a:spcBef>
                <a:spcPts val="1000"/>
              </a:spcBef>
              <a:spcAft>
                <a:spcPts val="0"/>
              </a:spcAft>
              <a:buSzPts val="1400"/>
              <a:buNone/>
            </a:pPr>
            <a:r>
              <a:t/>
            </a:r>
            <a:endParaRPr/>
          </a:p>
          <a:p>
            <a:pPr indent="-317500" lvl="0" marL="457200" rtl="0" algn="l">
              <a:lnSpc>
                <a:spcPct val="115000"/>
              </a:lnSpc>
              <a:spcBef>
                <a:spcPts val="1000"/>
              </a:spcBef>
              <a:spcAft>
                <a:spcPts val="0"/>
              </a:spcAft>
              <a:buSzPts val="1400"/>
              <a:buChar char="⏣"/>
            </a:pPr>
            <a:r>
              <a:rPr lang="en"/>
              <a:t>Integrate Haar Cascade algorithm for real-time face detection in the recommendation system pipeline</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g2cf2d03ddae_0_1606"/>
          <p:cNvSpPr txBox="1"/>
          <p:nvPr>
            <p:ph type="title"/>
          </p:nvPr>
        </p:nvSpPr>
        <p:spPr>
          <a:xfrm>
            <a:off x="573200" y="478650"/>
            <a:ext cx="3866400" cy="5727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3400"/>
              <a:buNone/>
            </a:pPr>
            <a:r>
              <a:rPr lang="en"/>
              <a:t>Literature Review</a:t>
            </a:r>
            <a:endParaRPr/>
          </a:p>
        </p:txBody>
      </p:sp>
      <p:sp>
        <p:nvSpPr>
          <p:cNvPr id="311" name="Google Shape;311;g2cf2d03ddae_0_1606"/>
          <p:cNvSpPr txBox="1"/>
          <p:nvPr>
            <p:ph idx="1" type="body"/>
          </p:nvPr>
        </p:nvSpPr>
        <p:spPr>
          <a:xfrm>
            <a:off x="1153025" y="1244047"/>
            <a:ext cx="5786400" cy="1922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400"/>
              <a:buNone/>
            </a:pPr>
            <a:r>
              <a:rPr lang="en"/>
              <a:t>Some existing Techniques for FER- </a:t>
            </a:r>
            <a:endParaRPr/>
          </a:p>
          <a:p>
            <a:pPr indent="0" lvl="0" marL="0" rtl="0" algn="l">
              <a:lnSpc>
                <a:spcPct val="115000"/>
              </a:lnSpc>
              <a:spcBef>
                <a:spcPts val="0"/>
              </a:spcBef>
              <a:spcAft>
                <a:spcPts val="0"/>
              </a:spcAft>
              <a:buSzPts val="1400"/>
              <a:buNone/>
            </a:pPr>
            <a:r>
              <a:t/>
            </a:r>
            <a:endParaRPr/>
          </a:p>
          <a:p>
            <a:pPr indent="-317500" lvl="0" marL="457200" rtl="0" algn="l">
              <a:lnSpc>
                <a:spcPct val="115000"/>
              </a:lnSpc>
              <a:spcBef>
                <a:spcPts val="0"/>
              </a:spcBef>
              <a:spcAft>
                <a:spcPts val="0"/>
              </a:spcAft>
              <a:buSzPts val="1400"/>
              <a:buChar char="⏣"/>
            </a:pPr>
            <a:r>
              <a:rPr lang="en"/>
              <a:t>ML based model</a:t>
            </a:r>
            <a:endParaRPr/>
          </a:p>
          <a:p>
            <a:pPr indent="-317500" lvl="0" marL="457200" rtl="0" algn="l">
              <a:lnSpc>
                <a:spcPct val="115000"/>
              </a:lnSpc>
              <a:spcBef>
                <a:spcPts val="0"/>
              </a:spcBef>
              <a:spcAft>
                <a:spcPts val="0"/>
              </a:spcAft>
              <a:buSzPts val="1400"/>
              <a:buChar char="⏣"/>
            </a:pPr>
            <a:r>
              <a:rPr lang="en"/>
              <a:t>CNN/ RNN based</a:t>
            </a:r>
            <a:endParaRPr/>
          </a:p>
          <a:p>
            <a:pPr indent="-317500" lvl="0" marL="457200" rtl="0" algn="l">
              <a:lnSpc>
                <a:spcPct val="115000"/>
              </a:lnSpc>
              <a:spcBef>
                <a:spcPts val="0"/>
              </a:spcBef>
              <a:spcAft>
                <a:spcPts val="0"/>
              </a:spcAft>
              <a:buSzPts val="1400"/>
              <a:buChar char="⏣"/>
            </a:pPr>
            <a:r>
              <a:rPr lang="en"/>
              <a:t>VGGNet based</a:t>
            </a:r>
            <a:endParaRPr/>
          </a:p>
          <a:p>
            <a:pPr indent="-317500" lvl="0" marL="457200" rtl="0" algn="l">
              <a:lnSpc>
                <a:spcPct val="115000"/>
              </a:lnSpc>
              <a:spcBef>
                <a:spcPts val="0"/>
              </a:spcBef>
              <a:spcAft>
                <a:spcPts val="0"/>
              </a:spcAft>
              <a:buSzPts val="1400"/>
              <a:buChar char="⏣"/>
            </a:pPr>
            <a:r>
              <a:rPr lang="en"/>
              <a:t>ResNet based</a:t>
            </a:r>
            <a:endParaRPr/>
          </a:p>
          <a:p>
            <a:pPr indent="-317500" lvl="0" marL="457200" rtl="0" algn="l">
              <a:lnSpc>
                <a:spcPct val="115000"/>
              </a:lnSpc>
              <a:spcBef>
                <a:spcPts val="0"/>
              </a:spcBef>
              <a:spcAft>
                <a:spcPts val="0"/>
              </a:spcAft>
              <a:buSzPts val="1400"/>
              <a:buChar char="⏣"/>
            </a:pPr>
            <a:r>
              <a:rPr lang="en"/>
              <a:t>Transformer based</a:t>
            </a:r>
            <a:endParaRPr/>
          </a:p>
        </p:txBody>
      </p:sp>
      <p:grpSp>
        <p:nvGrpSpPr>
          <p:cNvPr id="312" name="Google Shape;312;g2cf2d03ddae_0_1606"/>
          <p:cNvGrpSpPr/>
          <p:nvPr/>
        </p:nvGrpSpPr>
        <p:grpSpPr>
          <a:xfrm rot="5400000">
            <a:off x="7476082" y="-1237457"/>
            <a:ext cx="2029371" cy="4383847"/>
            <a:chOff x="7350442" y="2608992"/>
            <a:chExt cx="777239" cy="1673160"/>
          </a:xfrm>
        </p:grpSpPr>
        <p:sp>
          <p:nvSpPr>
            <p:cNvPr id="313" name="Google Shape;313;g2cf2d03ddae_0_1606"/>
            <p:cNvSpPr/>
            <p:nvPr/>
          </p:nvSpPr>
          <p:spPr>
            <a:xfrm>
              <a:off x="7486745" y="2608992"/>
              <a:ext cx="300894" cy="898874"/>
            </a:xfrm>
            <a:custGeom>
              <a:rect b="b" l="l" r="r" t="t"/>
              <a:pathLst>
                <a:path extrusionOk="0" h="898874" w="300894">
                  <a:moveTo>
                    <a:pt x="16764" y="858488"/>
                  </a:moveTo>
                  <a:cubicBezTo>
                    <a:pt x="7334" y="860203"/>
                    <a:pt x="0" y="868585"/>
                    <a:pt x="0" y="878491"/>
                  </a:cubicBezTo>
                  <a:cubicBezTo>
                    <a:pt x="0" y="889730"/>
                    <a:pt x="9144" y="898874"/>
                    <a:pt x="20288" y="898874"/>
                  </a:cubicBezTo>
                  <a:cubicBezTo>
                    <a:pt x="31528" y="898874"/>
                    <a:pt x="40672" y="889730"/>
                    <a:pt x="40672" y="878491"/>
                  </a:cubicBezTo>
                  <a:cubicBezTo>
                    <a:pt x="40672" y="868585"/>
                    <a:pt x="33433" y="860203"/>
                    <a:pt x="23908" y="858488"/>
                  </a:cubicBezTo>
                  <a:lnTo>
                    <a:pt x="23908" y="733997"/>
                  </a:lnTo>
                  <a:lnTo>
                    <a:pt x="300895" y="457009"/>
                  </a:lnTo>
                  <a:lnTo>
                    <a:pt x="300895" y="0"/>
                  </a:lnTo>
                  <a:lnTo>
                    <a:pt x="293751" y="0"/>
                  </a:lnTo>
                  <a:lnTo>
                    <a:pt x="293751" y="454057"/>
                  </a:lnTo>
                  <a:lnTo>
                    <a:pt x="16764" y="731044"/>
                  </a:lnTo>
                  <a:lnTo>
                    <a:pt x="16764" y="858488"/>
                  </a:lnTo>
                  <a:close/>
                  <a:moveTo>
                    <a:pt x="33528" y="878491"/>
                  </a:moveTo>
                  <a:cubicBezTo>
                    <a:pt x="33528" y="885825"/>
                    <a:pt x="27622" y="891730"/>
                    <a:pt x="20288" y="891730"/>
                  </a:cubicBezTo>
                  <a:cubicBezTo>
                    <a:pt x="13049" y="891730"/>
                    <a:pt x="7144" y="885825"/>
                    <a:pt x="7144" y="878491"/>
                  </a:cubicBezTo>
                  <a:cubicBezTo>
                    <a:pt x="7144" y="872490"/>
                    <a:pt x="11239" y="867347"/>
                    <a:pt x="16764" y="865918"/>
                  </a:cubicBezTo>
                  <a:cubicBezTo>
                    <a:pt x="17907" y="865537"/>
                    <a:pt x="19050" y="865346"/>
                    <a:pt x="20288" y="865346"/>
                  </a:cubicBezTo>
                  <a:cubicBezTo>
                    <a:pt x="21526" y="865346"/>
                    <a:pt x="22765" y="865537"/>
                    <a:pt x="23908" y="865918"/>
                  </a:cubicBezTo>
                  <a:cubicBezTo>
                    <a:pt x="29527" y="867442"/>
                    <a:pt x="33528" y="872490"/>
                    <a:pt x="33528" y="878491"/>
                  </a:cubicBezTo>
                  <a:close/>
                </a:path>
              </a:pathLst>
            </a:custGeom>
            <a:solidFill>
              <a:schemeClr val="accent1"/>
            </a:solidFill>
            <a:ln>
              <a:noFill/>
            </a:ln>
            <a:effectLst>
              <a:outerShdw blurRad="200025" rotWithShape="0" algn="bl" dir="5400000" dist="19050">
                <a:schemeClr val="accent1">
                  <a:alpha val="66670"/>
                </a:scheme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14" name="Google Shape;314;g2cf2d03ddae_0_1606"/>
            <p:cNvSpPr/>
            <p:nvPr/>
          </p:nvSpPr>
          <p:spPr>
            <a:xfrm>
              <a:off x="7430357" y="3185731"/>
              <a:ext cx="149161" cy="440054"/>
            </a:xfrm>
            <a:custGeom>
              <a:rect b="b" l="l" r="r" t="t"/>
              <a:pathLst>
                <a:path extrusionOk="0" h="440054" w="149161">
                  <a:moveTo>
                    <a:pt x="123349" y="30861"/>
                  </a:moveTo>
                  <a:cubicBezTo>
                    <a:pt x="125921" y="32575"/>
                    <a:pt x="129064" y="33528"/>
                    <a:pt x="132397" y="33528"/>
                  </a:cubicBezTo>
                  <a:cubicBezTo>
                    <a:pt x="141637" y="33528"/>
                    <a:pt x="149162" y="26003"/>
                    <a:pt x="149162" y="16764"/>
                  </a:cubicBezTo>
                  <a:cubicBezTo>
                    <a:pt x="149162" y="7525"/>
                    <a:pt x="141637" y="0"/>
                    <a:pt x="132397" y="0"/>
                  </a:cubicBezTo>
                  <a:cubicBezTo>
                    <a:pt x="123158" y="0"/>
                    <a:pt x="115634" y="7525"/>
                    <a:pt x="115634" y="16764"/>
                  </a:cubicBezTo>
                  <a:cubicBezTo>
                    <a:pt x="115634" y="20098"/>
                    <a:pt x="116586" y="23146"/>
                    <a:pt x="118301" y="25813"/>
                  </a:cubicBezTo>
                  <a:lnTo>
                    <a:pt x="16764" y="127349"/>
                  </a:lnTo>
                  <a:lnTo>
                    <a:pt x="16764" y="399669"/>
                  </a:lnTo>
                  <a:cubicBezTo>
                    <a:pt x="7334" y="401384"/>
                    <a:pt x="0" y="409765"/>
                    <a:pt x="0" y="419671"/>
                  </a:cubicBezTo>
                  <a:cubicBezTo>
                    <a:pt x="0" y="430911"/>
                    <a:pt x="9144" y="440055"/>
                    <a:pt x="20288" y="440055"/>
                  </a:cubicBezTo>
                  <a:cubicBezTo>
                    <a:pt x="31528" y="440055"/>
                    <a:pt x="40672" y="430911"/>
                    <a:pt x="40672" y="419671"/>
                  </a:cubicBezTo>
                  <a:cubicBezTo>
                    <a:pt x="40672" y="409765"/>
                    <a:pt x="33433" y="401384"/>
                    <a:pt x="23908" y="399669"/>
                  </a:cubicBezTo>
                  <a:lnTo>
                    <a:pt x="23908" y="130302"/>
                  </a:lnTo>
                  <a:lnTo>
                    <a:pt x="123349" y="30861"/>
                  </a:lnTo>
                  <a:close/>
                  <a:moveTo>
                    <a:pt x="33623" y="419671"/>
                  </a:moveTo>
                  <a:cubicBezTo>
                    <a:pt x="33623" y="427006"/>
                    <a:pt x="27718" y="432911"/>
                    <a:pt x="20384" y="432911"/>
                  </a:cubicBezTo>
                  <a:cubicBezTo>
                    <a:pt x="13145" y="432911"/>
                    <a:pt x="7239" y="427006"/>
                    <a:pt x="7239" y="419671"/>
                  </a:cubicBezTo>
                  <a:cubicBezTo>
                    <a:pt x="7239" y="413671"/>
                    <a:pt x="11335" y="408527"/>
                    <a:pt x="16859" y="407098"/>
                  </a:cubicBezTo>
                  <a:cubicBezTo>
                    <a:pt x="18002" y="406717"/>
                    <a:pt x="19145" y="406527"/>
                    <a:pt x="20384" y="406527"/>
                  </a:cubicBezTo>
                  <a:cubicBezTo>
                    <a:pt x="21622" y="406527"/>
                    <a:pt x="22860" y="406717"/>
                    <a:pt x="24003" y="407098"/>
                  </a:cubicBezTo>
                  <a:cubicBezTo>
                    <a:pt x="29623" y="408622"/>
                    <a:pt x="33623" y="413671"/>
                    <a:pt x="33623" y="419671"/>
                  </a:cubicBezTo>
                  <a:close/>
                </a:path>
              </a:pathLst>
            </a:custGeom>
            <a:solidFill>
              <a:schemeClr val="accent1"/>
            </a:solidFill>
            <a:ln>
              <a:noFill/>
            </a:ln>
            <a:effectLst>
              <a:outerShdw blurRad="200025" rotWithShape="0" algn="bl" dir="5400000" dist="19050">
                <a:schemeClr val="accent1">
                  <a:alpha val="66670"/>
                </a:scheme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15" name="Google Shape;315;g2cf2d03ddae_0_1606"/>
            <p:cNvSpPr/>
            <p:nvPr/>
          </p:nvSpPr>
          <p:spPr>
            <a:xfrm>
              <a:off x="7350442" y="2713767"/>
              <a:ext cx="389000" cy="777335"/>
            </a:xfrm>
            <a:custGeom>
              <a:rect b="b" l="l" r="r" t="t"/>
              <a:pathLst>
                <a:path extrusionOk="0" h="777335" w="389000">
                  <a:moveTo>
                    <a:pt x="297466" y="400812"/>
                  </a:moveTo>
                  <a:lnTo>
                    <a:pt x="188976" y="400812"/>
                  </a:lnTo>
                  <a:lnTo>
                    <a:pt x="16669" y="573024"/>
                  </a:lnTo>
                  <a:lnTo>
                    <a:pt x="16669" y="736949"/>
                  </a:lnTo>
                  <a:cubicBezTo>
                    <a:pt x="7144" y="738664"/>
                    <a:pt x="0" y="747046"/>
                    <a:pt x="0" y="757047"/>
                  </a:cubicBezTo>
                  <a:cubicBezTo>
                    <a:pt x="0" y="768191"/>
                    <a:pt x="9049" y="777335"/>
                    <a:pt x="20288" y="777335"/>
                  </a:cubicBezTo>
                  <a:cubicBezTo>
                    <a:pt x="31432" y="777335"/>
                    <a:pt x="40576" y="768191"/>
                    <a:pt x="40576" y="757047"/>
                  </a:cubicBezTo>
                  <a:cubicBezTo>
                    <a:pt x="40576" y="747046"/>
                    <a:pt x="33242" y="738664"/>
                    <a:pt x="23813" y="736949"/>
                  </a:cubicBezTo>
                  <a:lnTo>
                    <a:pt x="23813" y="575977"/>
                  </a:lnTo>
                  <a:lnTo>
                    <a:pt x="191929" y="407956"/>
                  </a:lnTo>
                  <a:lnTo>
                    <a:pt x="300418" y="407956"/>
                  </a:lnTo>
                  <a:lnTo>
                    <a:pt x="372237" y="336042"/>
                  </a:lnTo>
                  <a:lnTo>
                    <a:pt x="372237" y="40291"/>
                  </a:lnTo>
                  <a:cubicBezTo>
                    <a:pt x="381667" y="38576"/>
                    <a:pt x="389001" y="30289"/>
                    <a:pt x="389001" y="20288"/>
                  </a:cubicBezTo>
                  <a:cubicBezTo>
                    <a:pt x="389001" y="9049"/>
                    <a:pt x="379857" y="0"/>
                    <a:pt x="368713" y="0"/>
                  </a:cubicBezTo>
                  <a:cubicBezTo>
                    <a:pt x="357473" y="0"/>
                    <a:pt x="348329" y="9049"/>
                    <a:pt x="348329" y="20288"/>
                  </a:cubicBezTo>
                  <a:cubicBezTo>
                    <a:pt x="348329" y="30289"/>
                    <a:pt x="355568" y="38576"/>
                    <a:pt x="365093" y="40291"/>
                  </a:cubicBezTo>
                  <a:lnTo>
                    <a:pt x="365093" y="333089"/>
                  </a:lnTo>
                  <a:lnTo>
                    <a:pt x="297466" y="400812"/>
                  </a:lnTo>
                  <a:close/>
                  <a:moveTo>
                    <a:pt x="33433" y="757047"/>
                  </a:moveTo>
                  <a:cubicBezTo>
                    <a:pt x="33433" y="764286"/>
                    <a:pt x="27527" y="770192"/>
                    <a:pt x="20288" y="770192"/>
                  </a:cubicBezTo>
                  <a:cubicBezTo>
                    <a:pt x="13049" y="770192"/>
                    <a:pt x="7144" y="764286"/>
                    <a:pt x="7144" y="757047"/>
                  </a:cubicBezTo>
                  <a:cubicBezTo>
                    <a:pt x="7144" y="750951"/>
                    <a:pt x="11144" y="745903"/>
                    <a:pt x="16669" y="744379"/>
                  </a:cubicBezTo>
                  <a:cubicBezTo>
                    <a:pt x="17812" y="743998"/>
                    <a:pt x="19050" y="743807"/>
                    <a:pt x="20288" y="743807"/>
                  </a:cubicBezTo>
                  <a:cubicBezTo>
                    <a:pt x="21526" y="743807"/>
                    <a:pt x="22669" y="743998"/>
                    <a:pt x="23813" y="744379"/>
                  </a:cubicBezTo>
                  <a:cubicBezTo>
                    <a:pt x="29337" y="745808"/>
                    <a:pt x="33433" y="750951"/>
                    <a:pt x="33433" y="757047"/>
                  </a:cubicBezTo>
                  <a:close/>
                  <a:moveTo>
                    <a:pt x="355473" y="20288"/>
                  </a:moveTo>
                  <a:cubicBezTo>
                    <a:pt x="355473" y="13049"/>
                    <a:pt x="361379" y="7144"/>
                    <a:pt x="368713" y="7144"/>
                  </a:cubicBezTo>
                  <a:cubicBezTo>
                    <a:pt x="375952" y="7144"/>
                    <a:pt x="381857" y="13049"/>
                    <a:pt x="381857" y="20288"/>
                  </a:cubicBezTo>
                  <a:cubicBezTo>
                    <a:pt x="381857" y="26289"/>
                    <a:pt x="377761" y="31432"/>
                    <a:pt x="372237" y="32861"/>
                  </a:cubicBezTo>
                  <a:cubicBezTo>
                    <a:pt x="371094" y="33242"/>
                    <a:pt x="369951" y="33433"/>
                    <a:pt x="368713" y="33433"/>
                  </a:cubicBezTo>
                  <a:cubicBezTo>
                    <a:pt x="367474" y="33433"/>
                    <a:pt x="366236" y="33242"/>
                    <a:pt x="365093" y="32861"/>
                  </a:cubicBezTo>
                  <a:cubicBezTo>
                    <a:pt x="359473" y="31337"/>
                    <a:pt x="355473" y="26289"/>
                    <a:pt x="355473" y="20288"/>
                  </a:cubicBezTo>
                  <a:close/>
                </a:path>
              </a:pathLst>
            </a:custGeom>
            <a:solidFill>
              <a:schemeClr val="accent1"/>
            </a:solidFill>
            <a:ln>
              <a:noFill/>
            </a:ln>
            <a:effectLst>
              <a:outerShdw blurRad="200025" rotWithShape="0" algn="bl" dir="5400000" dist="19050">
                <a:schemeClr val="accent1">
                  <a:alpha val="66670"/>
                </a:scheme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16" name="Google Shape;316;g2cf2d03ddae_0_1606"/>
            <p:cNvSpPr/>
            <p:nvPr/>
          </p:nvSpPr>
          <p:spPr>
            <a:xfrm>
              <a:off x="7860696" y="2608992"/>
              <a:ext cx="266985" cy="1341405"/>
            </a:xfrm>
            <a:custGeom>
              <a:rect b="b" l="l" r="r" t="t"/>
              <a:pathLst>
                <a:path extrusionOk="0" h="1341405" w="266985">
                  <a:moveTo>
                    <a:pt x="266986" y="744569"/>
                  </a:moveTo>
                  <a:lnTo>
                    <a:pt x="266986" y="0"/>
                  </a:lnTo>
                  <a:lnTo>
                    <a:pt x="259842" y="0"/>
                  </a:lnTo>
                  <a:lnTo>
                    <a:pt x="259842" y="741617"/>
                  </a:lnTo>
                  <a:lnTo>
                    <a:pt x="13145" y="988314"/>
                  </a:lnTo>
                  <a:lnTo>
                    <a:pt x="13145" y="1308259"/>
                  </a:lnTo>
                  <a:cubicBezTo>
                    <a:pt x="5620" y="1309878"/>
                    <a:pt x="0" y="1316546"/>
                    <a:pt x="0" y="1324642"/>
                  </a:cubicBezTo>
                  <a:cubicBezTo>
                    <a:pt x="0" y="1333881"/>
                    <a:pt x="7525" y="1341406"/>
                    <a:pt x="16764" y="1341406"/>
                  </a:cubicBezTo>
                  <a:cubicBezTo>
                    <a:pt x="26003" y="1341406"/>
                    <a:pt x="33528" y="1333881"/>
                    <a:pt x="33528" y="1324642"/>
                  </a:cubicBezTo>
                  <a:cubicBezTo>
                    <a:pt x="33528" y="1316641"/>
                    <a:pt x="27908" y="1309973"/>
                    <a:pt x="20384" y="1308259"/>
                  </a:cubicBezTo>
                  <a:lnTo>
                    <a:pt x="20384" y="991267"/>
                  </a:lnTo>
                  <a:lnTo>
                    <a:pt x="266986" y="744569"/>
                  </a:lnTo>
                  <a:close/>
                </a:path>
              </a:pathLst>
            </a:custGeom>
            <a:solidFill>
              <a:schemeClr val="accent1"/>
            </a:solidFill>
            <a:ln>
              <a:noFill/>
            </a:ln>
            <a:effectLst>
              <a:outerShdw blurRad="200025" rotWithShape="0" algn="bl" dir="5400000" dist="19050">
                <a:schemeClr val="accent1">
                  <a:alpha val="66670"/>
                </a:scheme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17" name="Google Shape;317;g2cf2d03ddae_0_1606"/>
            <p:cNvSpPr/>
            <p:nvPr/>
          </p:nvSpPr>
          <p:spPr>
            <a:xfrm>
              <a:off x="7616094" y="2608992"/>
              <a:ext cx="370998" cy="1562195"/>
            </a:xfrm>
            <a:custGeom>
              <a:rect b="b" l="l" r="r" t="t"/>
              <a:pathLst>
                <a:path extrusionOk="0" h="1562195" w="370998">
                  <a:moveTo>
                    <a:pt x="158496" y="1521905"/>
                  </a:moveTo>
                  <a:lnTo>
                    <a:pt x="158496" y="1225868"/>
                  </a:lnTo>
                  <a:lnTo>
                    <a:pt x="95155" y="1162431"/>
                  </a:lnTo>
                  <a:lnTo>
                    <a:pt x="95155" y="939070"/>
                  </a:lnTo>
                  <a:lnTo>
                    <a:pt x="156210" y="878014"/>
                  </a:lnTo>
                  <a:lnTo>
                    <a:pt x="156210" y="839534"/>
                  </a:lnTo>
                  <a:lnTo>
                    <a:pt x="317659" y="678085"/>
                  </a:lnTo>
                  <a:cubicBezTo>
                    <a:pt x="320897" y="680466"/>
                    <a:pt x="324898" y="681800"/>
                    <a:pt x="329184" y="681800"/>
                  </a:cubicBezTo>
                  <a:cubicBezTo>
                    <a:pt x="340423" y="681800"/>
                    <a:pt x="349568" y="672655"/>
                    <a:pt x="349568" y="661511"/>
                  </a:cubicBezTo>
                  <a:cubicBezTo>
                    <a:pt x="349568" y="650272"/>
                    <a:pt x="340423" y="641128"/>
                    <a:pt x="329184" y="641128"/>
                  </a:cubicBezTo>
                  <a:cubicBezTo>
                    <a:pt x="318040" y="641128"/>
                    <a:pt x="308896" y="650272"/>
                    <a:pt x="308896" y="661511"/>
                  </a:cubicBezTo>
                  <a:cubicBezTo>
                    <a:pt x="308896" y="665797"/>
                    <a:pt x="310229" y="669798"/>
                    <a:pt x="312611" y="673037"/>
                  </a:cubicBezTo>
                  <a:lnTo>
                    <a:pt x="267843" y="717804"/>
                  </a:lnTo>
                  <a:lnTo>
                    <a:pt x="267843" y="635413"/>
                  </a:lnTo>
                  <a:lnTo>
                    <a:pt x="370999" y="532257"/>
                  </a:lnTo>
                  <a:lnTo>
                    <a:pt x="370999" y="273844"/>
                  </a:lnTo>
                  <a:lnTo>
                    <a:pt x="319183" y="222028"/>
                  </a:lnTo>
                  <a:lnTo>
                    <a:pt x="319183" y="0"/>
                  </a:lnTo>
                  <a:lnTo>
                    <a:pt x="312039" y="0"/>
                  </a:lnTo>
                  <a:lnTo>
                    <a:pt x="312039" y="503777"/>
                  </a:lnTo>
                  <a:lnTo>
                    <a:pt x="16669" y="799147"/>
                  </a:lnTo>
                  <a:lnTo>
                    <a:pt x="16669" y="1479995"/>
                  </a:lnTo>
                  <a:cubicBezTo>
                    <a:pt x="7144" y="1481709"/>
                    <a:pt x="0" y="1490091"/>
                    <a:pt x="0" y="1500092"/>
                  </a:cubicBezTo>
                  <a:cubicBezTo>
                    <a:pt x="0" y="1511237"/>
                    <a:pt x="9049" y="1520381"/>
                    <a:pt x="20288" y="1520381"/>
                  </a:cubicBezTo>
                  <a:cubicBezTo>
                    <a:pt x="31528" y="1520381"/>
                    <a:pt x="40577" y="1511237"/>
                    <a:pt x="40577" y="1500092"/>
                  </a:cubicBezTo>
                  <a:cubicBezTo>
                    <a:pt x="40577" y="1490091"/>
                    <a:pt x="33338" y="1481709"/>
                    <a:pt x="23813" y="1479995"/>
                  </a:cubicBezTo>
                  <a:lnTo>
                    <a:pt x="23813" y="802100"/>
                  </a:lnTo>
                  <a:lnTo>
                    <a:pt x="319183" y="506730"/>
                  </a:lnTo>
                  <a:lnTo>
                    <a:pt x="319183" y="232124"/>
                  </a:lnTo>
                  <a:lnTo>
                    <a:pt x="363855" y="276796"/>
                  </a:lnTo>
                  <a:lnTo>
                    <a:pt x="363855" y="529304"/>
                  </a:lnTo>
                  <a:lnTo>
                    <a:pt x="260699" y="632460"/>
                  </a:lnTo>
                  <a:lnTo>
                    <a:pt x="260699" y="724948"/>
                  </a:lnTo>
                  <a:lnTo>
                    <a:pt x="260699" y="724948"/>
                  </a:lnTo>
                  <a:lnTo>
                    <a:pt x="149066" y="836485"/>
                  </a:lnTo>
                  <a:lnTo>
                    <a:pt x="149066" y="874967"/>
                  </a:lnTo>
                  <a:lnTo>
                    <a:pt x="95155" y="928973"/>
                  </a:lnTo>
                  <a:lnTo>
                    <a:pt x="95155" y="821341"/>
                  </a:lnTo>
                  <a:lnTo>
                    <a:pt x="178498" y="738092"/>
                  </a:lnTo>
                  <a:cubicBezTo>
                    <a:pt x="181737" y="740473"/>
                    <a:pt x="185738" y="741807"/>
                    <a:pt x="190024" y="741807"/>
                  </a:cubicBezTo>
                  <a:cubicBezTo>
                    <a:pt x="201263" y="741807"/>
                    <a:pt x="210312" y="732663"/>
                    <a:pt x="210312" y="721423"/>
                  </a:cubicBezTo>
                  <a:cubicBezTo>
                    <a:pt x="210312" y="710279"/>
                    <a:pt x="201263" y="701135"/>
                    <a:pt x="190024" y="701135"/>
                  </a:cubicBezTo>
                  <a:cubicBezTo>
                    <a:pt x="178784" y="701135"/>
                    <a:pt x="169736" y="710279"/>
                    <a:pt x="169736" y="721423"/>
                  </a:cubicBezTo>
                  <a:cubicBezTo>
                    <a:pt x="169736" y="725805"/>
                    <a:pt x="171069" y="729805"/>
                    <a:pt x="173355" y="733044"/>
                  </a:cubicBezTo>
                  <a:lnTo>
                    <a:pt x="88011" y="818388"/>
                  </a:lnTo>
                  <a:lnTo>
                    <a:pt x="88011" y="1165384"/>
                  </a:lnTo>
                  <a:lnTo>
                    <a:pt x="151352" y="1228820"/>
                  </a:lnTo>
                  <a:lnTo>
                    <a:pt x="151352" y="1521905"/>
                  </a:lnTo>
                  <a:cubicBezTo>
                    <a:pt x="141732" y="1523524"/>
                    <a:pt x="134493" y="1531906"/>
                    <a:pt x="134493" y="1541907"/>
                  </a:cubicBezTo>
                  <a:cubicBezTo>
                    <a:pt x="134493" y="1553147"/>
                    <a:pt x="143542" y="1562195"/>
                    <a:pt x="154781" y="1562195"/>
                  </a:cubicBezTo>
                  <a:cubicBezTo>
                    <a:pt x="166021" y="1562195"/>
                    <a:pt x="175070" y="1553147"/>
                    <a:pt x="175070" y="1541907"/>
                  </a:cubicBezTo>
                  <a:cubicBezTo>
                    <a:pt x="175070" y="1532001"/>
                    <a:pt x="167926" y="1523714"/>
                    <a:pt x="158496" y="1521905"/>
                  </a:cubicBezTo>
                  <a:close/>
                  <a:moveTo>
                    <a:pt x="316039" y="661511"/>
                  </a:moveTo>
                  <a:cubicBezTo>
                    <a:pt x="316039" y="654177"/>
                    <a:pt x="321945" y="648272"/>
                    <a:pt x="329184" y="648272"/>
                  </a:cubicBezTo>
                  <a:cubicBezTo>
                    <a:pt x="336518" y="648272"/>
                    <a:pt x="342424" y="654177"/>
                    <a:pt x="342424" y="661511"/>
                  </a:cubicBezTo>
                  <a:cubicBezTo>
                    <a:pt x="342424" y="668750"/>
                    <a:pt x="336518" y="674656"/>
                    <a:pt x="329184" y="674656"/>
                  </a:cubicBezTo>
                  <a:cubicBezTo>
                    <a:pt x="326898" y="674656"/>
                    <a:pt x="324707" y="674084"/>
                    <a:pt x="322802" y="672941"/>
                  </a:cubicBezTo>
                  <a:cubicBezTo>
                    <a:pt x="320707" y="671798"/>
                    <a:pt x="318897" y="669988"/>
                    <a:pt x="317754" y="667893"/>
                  </a:cubicBezTo>
                  <a:cubicBezTo>
                    <a:pt x="316611" y="665988"/>
                    <a:pt x="316039" y="663797"/>
                    <a:pt x="316039" y="661511"/>
                  </a:cubicBezTo>
                  <a:close/>
                  <a:moveTo>
                    <a:pt x="33433" y="1500092"/>
                  </a:moveTo>
                  <a:cubicBezTo>
                    <a:pt x="33433" y="1507331"/>
                    <a:pt x="27527" y="1513237"/>
                    <a:pt x="20288" y="1513237"/>
                  </a:cubicBezTo>
                  <a:cubicBezTo>
                    <a:pt x="13049" y="1513237"/>
                    <a:pt x="7144" y="1507331"/>
                    <a:pt x="7144" y="1500092"/>
                  </a:cubicBezTo>
                  <a:cubicBezTo>
                    <a:pt x="7144" y="1493996"/>
                    <a:pt x="11144" y="1488948"/>
                    <a:pt x="16669" y="1487424"/>
                  </a:cubicBezTo>
                  <a:cubicBezTo>
                    <a:pt x="17812" y="1487043"/>
                    <a:pt x="19050" y="1486853"/>
                    <a:pt x="20288" y="1486853"/>
                  </a:cubicBezTo>
                  <a:cubicBezTo>
                    <a:pt x="21527" y="1486853"/>
                    <a:pt x="22670" y="1487043"/>
                    <a:pt x="23813" y="1487424"/>
                  </a:cubicBezTo>
                  <a:cubicBezTo>
                    <a:pt x="29337" y="1488853"/>
                    <a:pt x="33433" y="1493996"/>
                    <a:pt x="33433" y="1500092"/>
                  </a:cubicBezTo>
                  <a:close/>
                  <a:moveTo>
                    <a:pt x="176879" y="721423"/>
                  </a:moveTo>
                  <a:cubicBezTo>
                    <a:pt x="176879" y="714184"/>
                    <a:pt x="182785" y="708279"/>
                    <a:pt x="190024" y="708279"/>
                  </a:cubicBezTo>
                  <a:cubicBezTo>
                    <a:pt x="197263" y="708279"/>
                    <a:pt x="203168" y="714184"/>
                    <a:pt x="203168" y="721423"/>
                  </a:cubicBezTo>
                  <a:cubicBezTo>
                    <a:pt x="203168" y="728758"/>
                    <a:pt x="197263" y="734663"/>
                    <a:pt x="190024" y="734663"/>
                  </a:cubicBezTo>
                  <a:cubicBezTo>
                    <a:pt x="187738" y="734663"/>
                    <a:pt x="185547" y="734092"/>
                    <a:pt x="183642" y="732949"/>
                  </a:cubicBezTo>
                  <a:cubicBezTo>
                    <a:pt x="181546" y="731806"/>
                    <a:pt x="179737" y="730091"/>
                    <a:pt x="178594" y="727901"/>
                  </a:cubicBezTo>
                  <a:cubicBezTo>
                    <a:pt x="177451" y="725996"/>
                    <a:pt x="176879" y="723805"/>
                    <a:pt x="176879" y="721423"/>
                  </a:cubicBezTo>
                  <a:close/>
                  <a:moveTo>
                    <a:pt x="154781" y="1555052"/>
                  </a:moveTo>
                  <a:cubicBezTo>
                    <a:pt x="147542" y="1555052"/>
                    <a:pt x="141637" y="1549146"/>
                    <a:pt x="141637" y="1541907"/>
                  </a:cubicBezTo>
                  <a:cubicBezTo>
                    <a:pt x="141637" y="1535811"/>
                    <a:pt x="145733" y="1530763"/>
                    <a:pt x="151352" y="1529239"/>
                  </a:cubicBezTo>
                  <a:cubicBezTo>
                    <a:pt x="152495" y="1528953"/>
                    <a:pt x="153638" y="1528763"/>
                    <a:pt x="154781" y="1528763"/>
                  </a:cubicBezTo>
                  <a:cubicBezTo>
                    <a:pt x="156115" y="1528763"/>
                    <a:pt x="157353" y="1528953"/>
                    <a:pt x="158496" y="1529334"/>
                  </a:cubicBezTo>
                  <a:cubicBezTo>
                    <a:pt x="163925" y="1530953"/>
                    <a:pt x="167926" y="1536002"/>
                    <a:pt x="167926" y="1541907"/>
                  </a:cubicBezTo>
                  <a:cubicBezTo>
                    <a:pt x="167926" y="1549146"/>
                    <a:pt x="162020" y="1555052"/>
                    <a:pt x="154781" y="1555052"/>
                  </a:cubicBezTo>
                  <a:close/>
                </a:path>
              </a:pathLst>
            </a:custGeom>
            <a:solidFill>
              <a:schemeClr val="accent1"/>
            </a:solidFill>
            <a:ln>
              <a:noFill/>
            </a:ln>
            <a:effectLst>
              <a:outerShdw blurRad="200025" rotWithShape="0" algn="bl" dir="5400000" dist="19050">
                <a:schemeClr val="accent1">
                  <a:alpha val="66670"/>
                </a:scheme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18" name="Google Shape;318;g2cf2d03ddae_0_1606"/>
            <p:cNvSpPr/>
            <p:nvPr/>
          </p:nvSpPr>
          <p:spPr>
            <a:xfrm>
              <a:off x="7666005" y="3837621"/>
              <a:ext cx="75628" cy="444531"/>
            </a:xfrm>
            <a:custGeom>
              <a:rect b="b" l="l" r="r" t="t"/>
              <a:pathLst>
                <a:path extrusionOk="0" h="444531" w="75628">
                  <a:moveTo>
                    <a:pt x="58865" y="404146"/>
                  </a:moveTo>
                  <a:lnTo>
                    <a:pt x="58865" y="53816"/>
                  </a:lnTo>
                  <a:lnTo>
                    <a:pt x="30861" y="25813"/>
                  </a:lnTo>
                  <a:cubicBezTo>
                    <a:pt x="32576" y="23241"/>
                    <a:pt x="33528" y="20098"/>
                    <a:pt x="33528" y="16764"/>
                  </a:cubicBezTo>
                  <a:cubicBezTo>
                    <a:pt x="33528" y="7525"/>
                    <a:pt x="26003" y="0"/>
                    <a:pt x="16764" y="0"/>
                  </a:cubicBezTo>
                  <a:cubicBezTo>
                    <a:pt x="7525" y="0"/>
                    <a:pt x="0" y="7525"/>
                    <a:pt x="0" y="16764"/>
                  </a:cubicBezTo>
                  <a:cubicBezTo>
                    <a:pt x="0" y="26003"/>
                    <a:pt x="7525" y="33528"/>
                    <a:pt x="16764" y="33528"/>
                  </a:cubicBezTo>
                  <a:cubicBezTo>
                    <a:pt x="20098" y="33528"/>
                    <a:pt x="23146" y="32480"/>
                    <a:pt x="25813" y="30861"/>
                  </a:cubicBezTo>
                  <a:lnTo>
                    <a:pt x="25813" y="30861"/>
                  </a:lnTo>
                  <a:lnTo>
                    <a:pt x="51721" y="56769"/>
                  </a:lnTo>
                  <a:lnTo>
                    <a:pt x="51721" y="404146"/>
                  </a:lnTo>
                  <a:cubicBezTo>
                    <a:pt x="42196" y="405860"/>
                    <a:pt x="34957" y="414242"/>
                    <a:pt x="34957" y="424148"/>
                  </a:cubicBezTo>
                  <a:cubicBezTo>
                    <a:pt x="34957" y="435388"/>
                    <a:pt x="44101" y="444532"/>
                    <a:pt x="55341" y="444532"/>
                  </a:cubicBezTo>
                  <a:cubicBezTo>
                    <a:pt x="66485" y="444532"/>
                    <a:pt x="75629" y="435388"/>
                    <a:pt x="75629" y="424148"/>
                  </a:cubicBezTo>
                  <a:cubicBezTo>
                    <a:pt x="75629" y="414242"/>
                    <a:pt x="68294" y="405860"/>
                    <a:pt x="58865" y="404146"/>
                  </a:cubicBezTo>
                  <a:close/>
                  <a:moveTo>
                    <a:pt x="55341" y="437388"/>
                  </a:moveTo>
                  <a:cubicBezTo>
                    <a:pt x="48006" y="437388"/>
                    <a:pt x="42101" y="431483"/>
                    <a:pt x="42101" y="424148"/>
                  </a:cubicBezTo>
                  <a:cubicBezTo>
                    <a:pt x="42101" y="418147"/>
                    <a:pt x="46101" y="413099"/>
                    <a:pt x="51721" y="411575"/>
                  </a:cubicBezTo>
                  <a:cubicBezTo>
                    <a:pt x="52864" y="411194"/>
                    <a:pt x="54102" y="411004"/>
                    <a:pt x="55341" y="411004"/>
                  </a:cubicBezTo>
                  <a:cubicBezTo>
                    <a:pt x="56579" y="411004"/>
                    <a:pt x="57722" y="411194"/>
                    <a:pt x="58865" y="411575"/>
                  </a:cubicBezTo>
                  <a:cubicBezTo>
                    <a:pt x="64389" y="413004"/>
                    <a:pt x="68485" y="418147"/>
                    <a:pt x="68485" y="424148"/>
                  </a:cubicBezTo>
                  <a:cubicBezTo>
                    <a:pt x="68485" y="431483"/>
                    <a:pt x="62579" y="437388"/>
                    <a:pt x="55341" y="437388"/>
                  </a:cubicBezTo>
                  <a:close/>
                </a:path>
              </a:pathLst>
            </a:custGeom>
            <a:solidFill>
              <a:schemeClr val="accent1"/>
            </a:solidFill>
            <a:ln>
              <a:noFill/>
            </a:ln>
            <a:effectLst>
              <a:outerShdw blurRad="200025" rotWithShape="0" algn="bl" dir="5400000" dist="19050">
                <a:schemeClr val="accent1">
                  <a:alpha val="66670"/>
                </a:scheme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19" name="Google Shape;319;g2cf2d03ddae_0_1606"/>
            <p:cNvSpPr/>
            <p:nvPr/>
          </p:nvSpPr>
          <p:spPr>
            <a:xfrm>
              <a:off x="7350442" y="3539870"/>
              <a:ext cx="240982" cy="701039"/>
            </a:xfrm>
            <a:custGeom>
              <a:rect b="b" l="l" r="r" t="t"/>
              <a:pathLst>
                <a:path extrusionOk="0" h="701039" w="240982">
                  <a:moveTo>
                    <a:pt x="227838" y="667893"/>
                  </a:moveTo>
                  <a:lnTo>
                    <a:pt x="227838" y="410146"/>
                  </a:lnTo>
                  <a:lnTo>
                    <a:pt x="160210" y="342519"/>
                  </a:lnTo>
                  <a:lnTo>
                    <a:pt x="160210" y="214503"/>
                  </a:lnTo>
                  <a:cubicBezTo>
                    <a:pt x="169545" y="212693"/>
                    <a:pt x="176689" y="204407"/>
                    <a:pt x="176689" y="194596"/>
                  </a:cubicBezTo>
                  <a:cubicBezTo>
                    <a:pt x="176689" y="183356"/>
                    <a:pt x="167545" y="174308"/>
                    <a:pt x="156400" y="174308"/>
                  </a:cubicBezTo>
                  <a:cubicBezTo>
                    <a:pt x="145161" y="174308"/>
                    <a:pt x="136017" y="183356"/>
                    <a:pt x="136017" y="194596"/>
                  </a:cubicBezTo>
                  <a:cubicBezTo>
                    <a:pt x="136017" y="204597"/>
                    <a:pt x="143446" y="212979"/>
                    <a:pt x="153067" y="214598"/>
                  </a:cubicBezTo>
                  <a:lnTo>
                    <a:pt x="153067" y="345472"/>
                  </a:lnTo>
                  <a:lnTo>
                    <a:pt x="220694" y="413099"/>
                  </a:lnTo>
                  <a:lnTo>
                    <a:pt x="220694" y="493681"/>
                  </a:lnTo>
                  <a:lnTo>
                    <a:pt x="103441" y="376428"/>
                  </a:lnTo>
                  <a:lnTo>
                    <a:pt x="103441" y="216122"/>
                  </a:lnTo>
                  <a:lnTo>
                    <a:pt x="23813" y="136493"/>
                  </a:lnTo>
                  <a:lnTo>
                    <a:pt x="23813" y="40291"/>
                  </a:lnTo>
                  <a:cubicBezTo>
                    <a:pt x="33242" y="38576"/>
                    <a:pt x="40576" y="30290"/>
                    <a:pt x="40576" y="20288"/>
                  </a:cubicBezTo>
                  <a:cubicBezTo>
                    <a:pt x="40576" y="9144"/>
                    <a:pt x="31432" y="0"/>
                    <a:pt x="20288" y="0"/>
                  </a:cubicBezTo>
                  <a:cubicBezTo>
                    <a:pt x="9049" y="0"/>
                    <a:pt x="0" y="9144"/>
                    <a:pt x="0" y="20288"/>
                  </a:cubicBezTo>
                  <a:cubicBezTo>
                    <a:pt x="0" y="30290"/>
                    <a:pt x="7144" y="38576"/>
                    <a:pt x="16669" y="40291"/>
                  </a:cubicBezTo>
                  <a:lnTo>
                    <a:pt x="16669" y="139446"/>
                  </a:lnTo>
                  <a:lnTo>
                    <a:pt x="96298" y="219075"/>
                  </a:lnTo>
                  <a:lnTo>
                    <a:pt x="96298" y="379381"/>
                  </a:lnTo>
                  <a:lnTo>
                    <a:pt x="220694" y="503777"/>
                  </a:lnTo>
                  <a:lnTo>
                    <a:pt x="220694" y="667893"/>
                  </a:lnTo>
                  <a:cubicBezTo>
                    <a:pt x="213169" y="669512"/>
                    <a:pt x="207454" y="676180"/>
                    <a:pt x="207454" y="684276"/>
                  </a:cubicBezTo>
                  <a:cubicBezTo>
                    <a:pt x="207454" y="693515"/>
                    <a:pt x="214979" y="701040"/>
                    <a:pt x="224218" y="701040"/>
                  </a:cubicBezTo>
                  <a:cubicBezTo>
                    <a:pt x="233458" y="701040"/>
                    <a:pt x="240982" y="693515"/>
                    <a:pt x="240982" y="684276"/>
                  </a:cubicBezTo>
                  <a:cubicBezTo>
                    <a:pt x="240887" y="676275"/>
                    <a:pt x="235267" y="669608"/>
                    <a:pt x="227838" y="667893"/>
                  </a:cubicBezTo>
                  <a:close/>
                  <a:moveTo>
                    <a:pt x="143161" y="194596"/>
                  </a:moveTo>
                  <a:cubicBezTo>
                    <a:pt x="143161" y="187357"/>
                    <a:pt x="149066" y="181451"/>
                    <a:pt x="156400" y="181451"/>
                  </a:cubicBezTo>
                  <a:cubicBezTo>
                    <a:pt x="163639" y="181451"/>
                    <a:pt x="169545" y="187357"/>
                    <a:pt x="169545" y="194596"/>
                  </a:cubicBezTo>
                  <a:cubicBezTo>
                    <a:pt x="169545" y="200501"/>
                    <a:pt x="165640" y="205550"/>
                    <a:pt x="160210" y="207074"/>
                  </a:cubicBezTo>
                  <a:cubicBezTo>
                    <a:pt x="158972" y="207550"/>
                    <a:pt x="157734" y="207740"/>
                    <a:pt x="156400" y="207740"/>
                  </a:cubicBezTo>
                  <a:cubicBezTo>
                    <a:pt x="155257" y="207740"/>
                    <a:pt x="154114" y="207550"/>
                    <a:pt x="153067" y="207264"/>
                  </a:cubicBezTo>
                  <a:cubicBezTo>
                    <a:pt x="147352" y="205835"/>
                    <a:pt x="143161" y="200692"/>
                    <a:pt x="143161" y="194596"/>
                  </a:cubicBezTo>
                  <a:close/>
                  <a:moveTo>
                    <a:pt x="7144" y="20288"/>
                  </a:moveTo>
                  <a:cubicBezTo>
                    <a:pt x="7144" y="13049"/>
                    <a:pt x="13049" y="7144"/>
                    <a:pt x="20288" y="7144"/>
                  </a:cubicBezTo>
                  <a:cubicBezTo>
                    <a:pt x="27527" y="7144"/>
                    <a:pt x="33433" y="13049"/>
                    <a:pt x="33433" y="20288"/>
                  </a:cubicBezTo>
                  <a:cubicBezTo>
                    <a:pt x="33433" y="26289"/>
                    <a:pt x="29337" y="31433"/>
                    <a:pt x="23813" y="32861"/>
                  </a:cubicBezTo>
                  <a:cubicBezTo>
                    <a:pt x="22669" y="33242"/>
                    <a:pt x="21526" y="33433"/>
                    <a:pt x="20288" y="33433"/>
                  </a:cubicBezTo>
                  <a:cubicBezTo>
                    <a:pt x="19050" y="33433"/>
                    <a:pt x="17812" y="33242"/>
                    <a:pt x="16669" y="32861"/>
                  </a:cubicBezTo>
                  <a:cubicBezTo>
                    <a:pt x="11144" y="31337"/>
                    <a:pt x="7144" y="26289"/>
                    <a:pt x="7144" y="20288"/>
                  </a:cubicBezTo>
                  <a:close/>
                </a:path>
              </a:pathLst>
            </a:custGeom>
            <a:solidFill>
              <a:schemeClr val="accent1"/>
            </a:solidFill>
            <a:ln>
              <a:noFill/>
            </a:ln>
            <a:effectLst>
              <a:outerShdw blurRad="200025" rotWithShape="0" algn="bl" dir="5400000" dist="19050">
                <a:schemeClr val="accent1">
                  <a:alpha val="66670"/>
                </a:scheme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20" name="Google Shape;320;g2cf2d03ddae_0_1606"/>
            <p:cNvSpPr/>
            <p:nvPr/>
          </p:nvSpPr>
          <p:spPr>
            <a:xfrm>
              <a:off x="7557897" y="2823590"/>
              <a:ext cx="322706" cy="857440"/>
            </a:xfrm>
            <a:custGeom>
              <a:rect b="b" l="l" r="r" t="t"/>
              <a:pathLst>
                <a:path extrusionOk="0" h="857440" w="322706">
                  <a:moveTo>
                    <a:pt x="20098" y="824293"/>
                  </a:moveTo>
                  <a:lnTo>
                    <a:pt x="20098" y="561213"/>
                  </a:lnTo>
                  <a:lnTo>
                    <a:pt x="309563" y="271748"/>
                  </a:lnTo>
                  <a:lnTo>
                    <a:pt x="309563" y="33147"/>
                  </a:lnTo>
                  <a:cubicBezTo>
                    <a:pt x="317087" y="31528"/>
                    <a:pt x="322707" y="24860"/>
                    <a:pt x="322707" y="16764"/>
                  </a:cubicBezTo>
                  <a:cubicBezTo>
                    <a:pt x="322707" y="7525"/>
                    <a:pt x="315182" y="0"/>
                    <a:pt x="305943" y="0"/>
                  </a:cubicBezTo>
                  <a:cubicBezTo>
                    <a:pt x="296704" y="0"/>
                    <a:pt x="289179" y="7525"/>
                    <a:pt x="289179" y="16764"/>
                  </a:cubicBezTo>
                  <a:cubicBezTo>
                    <a:pt x="289179" y="24765"/>
                    <a:pt x="294799" y="31432"/>
                    <a:pt x="302323" y="33147"/>
                  </a:cubicBezTo>
                  <a:lnTo>
                    <a:pt x="302323" y="268796"/>
                  </a:lnTo>
                  <a:lnTo>
                    <a:pt x="12859" y="558260"/>
                  </a:lnTo>
                  <a:lnTo>
                    <a:pt x="12859" y="824389"/>
                  </a:lnTo>
                  <a:cubicBezTo>
                    <a:pt x="5524" y="826103"/>
                    <a:pt x="0" y="832771"/>
                    <a:pt x="0" y="840676"/>
                  </a:cubicBezTo>
                  <a:cubicBezTo>
                    <a:pt x="0" y="849916"/>
                    <a:pt x="7525" y="857441"/>
                    <a:pt x="16764" y="857441"/>
                  </a:cubicBezTo>
                  <a:cubicBezTo>
                    <a:pt x="26003" y="857441"/>
                    <a:pt x="33528" y="849916"/>
                    <a:pt x="33528" y="840676"/>
                  </a:cubicBezTo>
                  <a:cubicBezTo>
                    <a:pt x="33528" y="832580"/>
                    <a:pt x="27718" y="825818"/>
                    <a:pt x="20098" y="824293"/>
                  </a:cubicBezTo>
                  <a:close/>
                </a:path>
              </a:pathLst>
            </a:custGeom>
            <a:solidFill>
              <a:schemeClr val="accent1"/>
            </a:solidFill>
            <a:ln>
              <a:noFill/>
            </a:ln>
            <a:effectLst>
              <a:outerShdw blurRad="200025" rotWithShape="0" algn="bl" dir="5400000" dist="19050">
                <a:schemeClr val="accent1">
                  <a:alpha val="66670"/>
                </a:scheme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pic>
        <p:nvPicPr>
          <p:cNvPr id="321" name="Google Shape;321;g2cf2d03ddae_0_1606"/>
          <p:cNvPicPr preferRelativeResize="0"/>
          <p:nvPr/>
        </p:nvPicPr>
        <p:blipFill rotWithShape="1">
          <a:blip r:embed="rId3">
            <a:alphaModFix/>
          </a:blip>
          <a:srcRect b="0" l="0" r="0" t="0"/>
          <a:stretch/>
        </p:blipFill>
        <p:spPr>
          <a:xfrm>
            <a:off x="4955350" y="723700"/>
            <a:ext cx="3668524" cy="34491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g2cf2d03ddae_0_1376"/>
          <p:cNvSpPr txBox="1"/>
          <p:nvPr>
            <p:ph type="title"/>
          </p:nvPr>
        </p:nvSpPr>
        <p:spPr>
          <a:xfrm>
            <a:off x="280975" y="244850"/>
            <a:ext cx="3866400" cy="5727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3400"/>
              <a:buNone/>
            </a:pPr>
            <a:r>
              <a:rPr lang="en"/>
              <a:t>Model</a:t>
            </a:r>
            <a:endParaRPr/>
          </a:p>
        </p:txBody>
      </p:sp>
      <p:sp>
        <p:nvSpPr>
          <p:cNvPr id="327" name="Google Shape;327;g2cf2d03ddae_0_1376"/>
          <p:cNvSpPr txBox="1"/>
          <p:nvPr>
            <p:ph idx="1" type="body"/>
          </p:nvPr>
        </p:nvSpPr>
        <p:spPr>
          <a:xfrm>
            <a:off x="872500" y="876000"/>
            <a:ext cx="8085000" cy="2145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400"/>
              <a:buNone/>
            </a:pPr>
            <a:r>
              <a:rPr b="1" lang="en"/>
              <a:t>Machine learning based model</a:t>
            </a:r>
            <a:endParaRPr b="1"/>
          </a:p>
          <a:p>
            <a:pPr indent="-304800" lvl="0" marL="457200" rtl="0" algn="l">
              <a:lnSpc>
                <a:spcPct val="115000"/>
              </a:lnSpc>
              <a:spcBef>
                <a:spcPts val="0"/>
              </a:spcBef>
              <a:spcAft>
                <a:spcPts val="0"/>
              </a:spcAft>
              <a:buSzPts val="1200"/>
              <a:buChar char="⏣"/>
            </a:pPr>
            <a:r>
              <a:rPr lang="en" sz="1200"/>
              <a:t>Z. Peng, B. Jiang, H. Xu, W. Feng and J. Zhang, "Facial optical flow estimation via neural non-rigid registration", Computational Visual Media, vol. 9, no. 1, pp. 109-122, 2023.</a:t>
            </a:r>
            <a:endParaRPr sz="1200"/>
          </a:p>
          <a:p>
            <a:pPr indent="-304800" lvl="0" marL="457200" rtl="0" algn="l">
              <a:lnSpc>
                <a:spcPct val="115000"/>
              </a:lnSpc>
              <a:spcBef>
                <a:spcPts val="0"/>
              </a:spcBef>
              <a:spcAft>
                <a:spcPts val="0"/>
              </a:spcAft>
              <a:buSzPts val="1200"/>
              <a:buChar char="⏣"/>
            </a:pPr>
            <a:r>
              <a:rPr lang="en" sz="1200"/>
              <a:t>S. Deebika and K.A Indira, "A machine learning based music player by detecting emotions", 2019 Fifth International Conference on Science Technology Engineering and Mathematics (ICONSTEM), vol. 1, pp. 196-200, 2019, March.</a:t>
            </a:r>
            <a:endParaRPr sz="1200"/>
          </a:p>
          <a:p>
            <a:pPr indent="-304800" lvl="0" marL="457200" rtl="0" algn="l">
              <a:spcBef>
                <a:spcPts val="0"/>
              </a:spcBef>
              <a:spcAft>
                <a:spcPts val="0"/>
              </a:spcAft>
              <a:buSzPts val="1200"/>
              <a:buChar char="⏣"/>
            </a:pPr>
            <a:r>
              <a:rPr lang="en" sz="1200"/>
              <a:t>R. S. Deshmukh, V. Jagtap and S. Paygude, "Facial emotion recognition system through machine learning approach," 2017 International Conference on Intelligent Computing and Control Systems (ICICCS), Madurai, India, 2017, pp. 272-277, doi: 10.1109/ICCONS.2017.8250725. </a:t>
            </a:r>
            <a:endParaRPr sz="1200"/>
          </a:p>
          <a:p>
            <a:pPr indent="0" lvl="0" marL="457200" rtl="0" algn="l">
              <a:lnSpc>
                <a:spcPct val="115000"/>
              </a:lnSpc>
              <a:spcBef>
                <a:spcPts val="0"/>
              </a:spcBef>
              <a:spcAft>
                <a:spcPts val="0"/>
              </a:spcAft>
              <a:buNone/>
            </a:pPr>
            <a:r>
              <a:t/>
            </a:r>
            <a:endParaRPr sz="1200"/>
          </a:p>
        </p:txBody>
      </p:sp>
      <p:grpSp>
        <p:nvGrpSpPr>
          <p:cNvPr id="328" name="Google Shape;328;g2cf2d03ddae_0_1376"/>
          <p:cNvGrpSpPr/>
          <p:nvPr/>
        </p:nvGrpSpPr>
        <p:grpSpPr>
          <a:xfrm rot="5400000">
            <a:off x="8282682" y="-1660720"/>
            <a:ext cx="2029371" cy="4383847"/>
            <a:chOff x="7350442" y="2608992"/>
            <a:chExt cx="777239" cy="1673160"/>
          </a:xfrm>
        </p:grpSpPr>
        <p:sp>
          <p:nvSpPr>
            <p:cNvPr id="329" name="Google Shape;329;g2cf2d03ddae_0_1376"/>
            <p:cNvSpPr/>
            <p:nvPr/>
          </p:nvSpPr>
          <p:spPr>
            <a:xfrm>
              <a:off x="7486745" y="2608992"/>
              <a:ext cx="300894" cy="898874"/>
            </a:xfrm>
            <a:custGeom>
              <a:rect b="b" l="l" r="r" t="t"/>
              <a:pathLst>
                <a:path extrusionOk="0" h="898874" w="300894">
                  <a:moveTo>
                    <a:pt x="16764" y="858488"/>
                  </a:moveTo>
                  <a:cubicBezTo>
                    <a:pt x="7334" y="860203"/>
                    <a:pt x="0" y="868585"/>
                    <a:pt x="0" y="878491"/>
                  </a:cubicBezTo>
                  <a:cubicBezTo>
                    <a:pt x="0" y="889730"/>
                    <a:pt x="9144" y="898874"/>
                    <a:pt x="20288" y="898874"/>
                  </a:cubicBezTo>
                  <a:cubicBezTo>
                    <a:pt x="31528" y="898874"/>
                    <a:pt x="40672" y="889730"/>
                    <a:pt x="40672" y="878491"/>
                  </a:cubicBezTo>
                  <a:cubicBezTo>
                    <a:pt x="40672" y="868585"/>
                    <a:pt x="33433" y="860203"/>
                    <a:pt x="23908" y="858488"/>
                  </a:cubicBezTo>
                  <a:lnTo>
                    <a:pt x="23908" y="733997"/>
                  </a:lnTo>
                  <a:lnTo>
                    <a:pt x="300895" y="457009"/>
                  </a:lnTo>
                  <a:lnTo>
                    <a:pt x="300895" y="0"/>
                  </a:lnTo>
                  <a:lnTo>
                    <a:pt x="293751" y="0"/>
                  </a:lnTo>
                  <a:lnTo>
                    <a:pt x="293751" y="454057"/>
                  </a:lnTo>
                  <a:lnTo>
                    <a:pt x="16764" y="731044"/>
                  </a:lnTo>
                  <a:lnTo>
                    <a:pt x="16764" y="858488"/>
                  </a:lnTo>
                  <a:close/>
                  <a:moveTo>
                    <a:pt x="33528" y="878491"/>
                  </a:moveTo>
                  <a:cubicBezTo>
                    <a:pt x="33528" y="885825"/>
                    <a:pt x="27622" y="891730"/>
                    <a:pt x="20288" y="891730"/>
                  </a:cubicBezTo>
                  <a:cubicBezTo>
                    <a:pt x="13049" y="891730"/>
                    <a:pt x="7144" y="885825"/>
                    <a:pt x="7144" y="878491"/>
                  </a:cubicBezTo>
                  <a:cubicBezTo>
                    <a:pt x="7144" y="872490"/>
                    <a:pt x="11239" y="867347"/>
                    <a:pt x="16764" y="865918"/>
                  </a:cubicBezTo>
                  <a:cubicBezTo>
                    <a:pt x="17907" y="865537"/>
                    <a:pt x="19050" y="865346"/>
                    <a:pt x="20288" y="865346"/>
                  </a:cubicBezTo>
                  <a:cubicBezTo>
                    <a:pt x="21526" y="865346"/>
                    <a:pt x="22765" y="865537"/>
                    <a:pt x="23908" y="865918"/>
                  </a:cubicBezTo>
                  <a:cubicBezTo>
                    <a:pt x="29527" y="867442"/>
                    <a:pt x="33528" y="872490"/>
                    <a:pt x="33528" y="878491"/>
                  </a:cubicBezTo>
                  <a:close/>
                </a:path>
              </a:pathLst>
            </a:custGeom>
            <a:solidFill>
              <a:schemeClr val="accent1"/>
            </a:solidFill>
            <a:ln>
              <a:noFill/>
            </a:ln>
            <a:effectLst>
              <a:outerShdw blurRad="200025" rotWithShape="0" algn="bl" dir="5400000" dist="19050">
                <a:schemeClr val="accent1">
                  <a:alpha val="66670"/>
                </a:scheme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30" name="Google Shape;330;g2cf2d03ddae_0_1376"/>
            <p:cNvSpPr/>
            <p:nvPr/>
          </p:nvSpPr>
          <p:spPr>
            <a:xfrm>
              <a:off x="7430357" y="3185731"/>
              <a:ext cx="149161" cy="440054"/>
            </a:xfrm>
            <a:custGeom>
              <a:rect b="b" l="l" r="r" t="t"/>
              <a:pathLst>
                <a:path extrusionOk="0" h="440054" w="149161">
                  <a:moveTo>
                    <a:pt x="123349" y="30861"/>
                  </a:moveTo>
                  <a:cubicBezTo>
                    <a:pt x="125921" y="32575"/>
                    <a:pt x="129064" y="33528"/>
                    <a:pt x="132397" y="33528"/>
                  </a:cubicBezTo>
                  <a:cubicBezTo>
                    <a:pt x="141637" y="33528"/>
                    <a:pt x="149162" y="26003"/>
                    <a:pt x="149162" y="16764"/>
                  </a:cubicBezTo>
                  <a:cubicBezTo>
                    <a:pt x="149162" y="7525"/>
                    <a:pt x="141637" y="0"/>
                    <a:pt x="132397" y="0"/>
                  </a:cubicBezTo>
                  <a:cubicBezTo>
                    <a:pt x="123158" y="0"/>
                    <a:pt x="115634" y="7525"/>
                    <a:pt x="115634" y="16764"/>
                  </a:cubicBezTo>
                  <a:cubicBezTo>
                    <a:pt x="115634" y="20098"/>
                    <a:pt x="116586" y="23146"/>
                    <a:pt x="118301" y="25813"/>
                  </a:cubicBezTo>
                  <a:lnTo>
                    <a:pt x="16764" y="127349"/>
                  </a:lnTo>
                  <a:lnTo>
                    <a:pt x="16764" y="399669"/>
                  </a:lnTo>
                  <a:cubicBezTo>
                    <a:pt x="7334" y="401384"/>
                    <a:pt x="0" y="409765"/>
                    <a:pt x="0" y="419671"/>
                  </a:cubicBezTo>
                  <a:cubicBezTo>
                    <a:pt x="0" y="430911"/>
                    <a:pt x="9144" y="440055"/>
                    <a:pt x="20288" y="440055"/>
                  </a:cubicBezTo>
                  <a:cubicBezTo>
                    <a:pt x="31528" y="440055"/>
                    <a:pt x="40672" y="430911"/>
                    <a:pt x="40672" y="419671"/>
                  </a:cubicBezTo>
                  <a:cubicBezTo>
                    <a:pt x="40672" y="409765"/>
                    <a:pt x="33433" y="401384"/>
                    <a:pt x="23908" y="399669"/>
                  </a:cubicBezTo>
                  <a:lnTo>
                    <a:pt x="23908" y="130302"/>
                  </a:lnTo>
                  <a:lnTo>
                    <a:pt x="123349" y="30861"/>
                  </a:lnTo>
                  <a:close/>
                  <a:moveTo>
                    <a:pt x="33623" y="419671"/>
                  </a:moveTo>
                  <a:cubicBezTo>
                    <a:pt x="33623" y="427006"/>
                    <a:pt x="27718" y="432911"/>
                    <a:pt x="20384" y="432911"/>
                  </a:cubicBezTo>
                  <a:cubicBezTo>
                    <a:pt x="13145" y="432911"/>
                    <a:pt x="7239" y="427006"/>
                    <a:pt x="7239" y="419671"/>
                  </a:cubicBezTo>
                  <a:cubicBezTo>
                    <a:pt x="7239" y="413671"/>
                    <a:pt x="11335" y="408527"/>
                    <a:pt x="16859" y="407098"/>
                  </a:cubicBezTo>
                  <a:cubicBezTo>
                    <a:pt x="18002" y="406717"/>
                    <a:pt x="19145" y="406527"/>
                    <a:pt x="20384" y="406527"/>
                  </a:cubicBezTo>
                  <a:cubicBezTo>
                    <a:pt x="21622" y="406527"/>
                    <a:pt x="22860" y="406717"/>
                    <a:pt x="24003" y="407098"/>
                  </a:cubicBezTo>
                  <a:cubicBezTo>
                    <a:pt x="29623" y="408622"/>
                    <a:pt x="33623" y="413671"/>
                    <a:pt x="33623" y="419671"/>
                  </a:cubicBezTo>
                  <a:close/>
                </a:path>
              </a:pathLst>
            </a:custGeom>
            <a:solidFill>
              <a:schemeClr val="accent1"/>
            </a:solidFill>
            <a:ln>
              <a:noFill/>
            </a:ln>
            <a:effectLst>
              <a:outerShdw blurRad="200025" rotWithShape="0" algn="bl" dir="5400000" dist="19050">
                <a:schemeClr val="accent1">
                  <a:alpha val="66670"/>
                </a:scheme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31" name="Google Shape;331;g2cf2d03ddae_0_1376"/>
            <p:cNvSpPr/>
            <p:nvPr/>
          </p:nvSpPr>
          <p:spPr>
            <a:xfrm>
              <a:off x="7350442" y="2713767"/>
              <a:ext cx="389000" cy="777335"/>
            </a:xfrm>
            <a:custGeom>
              <a:rect b="b" l="l" r="r" t="t"/>
              <a:pathLst>
                <a:path extrusionOk="0" h="777335" w="389000">
                  <a:moveTo>
                    <a:pt x="297466" y="400812"/>
                  </a:moveTo>
                  <a:lnTo>
                    <a:pt x="188976" y="400812"/>
                  </a:lnTo>
                  <a:lnTo>
                    <a:pt x="16669" y="573024"/>
                  </a:lnTo>
                  <a:lnTo>
                    <a:pt x="16669" y="736949"/>
                  </a:lnTo>
                  <a:cubicBezTo>
                    <a:pt x="7144" y="738664"/>
                    <a:pt x="0" y="747046"/>
                    <a:pt x="0" y="757047"/>
                  </a:cubicBezTo>
                  <a:cubicBezTo>
                    <a:pt x="0" y="768191"/>
                    <a:pt x="9049" y="777335"/>
                    <a:pt x="20288" y="777335"/>
                  </a:cubicBezTo>
                  <a:cubicBezTo>
                    <a:pt x="31432" y="777335"/>
                    <a:pt x="40576" y="768191"/>
                    <a:pt x="40576" y="757047"/>
                  </a:cubicBezTo>
                  <a:cubicBezTo>
                    <a:pt x="40576" y="747046"/>
                    <a:pt x="33242" y="738664"/>
                    <a:pt x="23813" y="736949"/>
                  </a:cubicBezTo>
                  <a:lnTo>
                    <a:pt x="23813" y="575977"/>
                  </a:lnTo>
                  <a:lnTo>
                    <a:pt x="191929" y="407956"/>
                  </a:lnTo>
                  <a:lnTo>
                    <a:pt x="300418" y="407956"/>
                  </a:lnTo>
                  <a:lnTo>
                    <a:pt x="372237" y="336042"/>
                  </a:lnTo>
                  <a:lnTo>
                    <a:pt x="372237" y="40291"/>
                  </a:lnTo>
                  <a:cubicBezTo>
                    <a:pt x="381667" y="38576"/>
                    <a:pt x="389001" y="30289"/>
                    <a:pt x="389001" y="20288"/>
                  </a:cubicBezTo>
                  <a:cubicBezTo>
                    <a:pt x="389001" y="9049"/>
                    <a:pt x="379857" y="0"/>
                    <a:pt x="368713" y="0"/>
                  </a:cubicBezTo>
                  <a:cubicBezTo>
                    <a:pt x="357473" y="0"/>
                    <a:pt x="348329" y="9049"/>
                    <a:pt x="348329" y="20288"/>
                  </a:cubicBezTo>
                  <a:cubicBezTo>
                    <a:pt x="348329" y="30289"/>
                    <a:pt x="355568" y="38576"/>
                    <a:pt x="365093" y="40291"/>
                  </a:cubicBezTo>
                  <a:lnTo>
                    <a:pt x="365093" y="333089"/>
                  </a:lnTo>
                  <a:lnTo>
                    <a:pt x="297466" y="400812"/>
                  </a:lnTo>
                  <a:close/>
                  <a:moveTo>
                    <a:pt x="33433" y="757047"/>
                  </a:moveTo>
                  <a:cubicBezTo>
                    <a:pt x="33433" y="764286"/>
                    <a:pt x="27527" y="770192"/>
                    <a:pt x="20288" y="770192"/>
                  </a:cubicBezTo>
                  <a:cubicBezTo>
                    <a:pt x="13049" y="770192"/>
                    <a:pt x="7144" y="764286"/>
                    <a:pt x="7144" y="757047"/>
                  </a:cubicBezTo>
                  <a:cubicBezTo>
                    <a:pt x="7144" y="750951"/>
                    <a:pt x="11144" y="745903"/>
                    <a:pt x="16669" y="744379"/>
                  </a:cubicBezTo>
                  <a:cubicBezTo>
                    <a:pt x="17812" y="743998"/>
                    <a:pt x="19050" y="743807"/>
                    <a:pt x="20288" y="743807"/>
                  </a:cubicBezTo>
                  <a:cubicBezTo>
                    <a:pt x="21526" y="743807"/>
                    <a:pt x="22669" y="743998"/>
                    <a:pt x="23813" y="744379"/>
                  </a:cubicBezTo>
                  <a:cubicBezTo>
                    <a:pt x="29337" y="745808"/>
                    <a:pt x="33433" y="750951"/>
                    <a:pt x="33433" y="757047"/>
                  </a:cubicBezTo>
                  <a:close/>
                  <a:moveTo>
                    <a:pt x="355473" y="20288"/>
                  </a:moveTo>
                  <a:cubicBezTo>
                    <a:pt x="355473" y="13049"/>
                    <a:pt x="361379" y="7144"/>
                    <a:pt x="368713" y="7144"/>
                  </a:cubicBezTo>
                  <a:cubicBezTo>
                    <a:pt x="375952" y="7144"/>
                    <a:pt x="381857" y="13049"/>
                    <a:pt x="381857" y="20288"/>
                  </a:cubicBezTo>
                  <a:cubicBezTo>
                    <a:pt x="381857" y="26289"/>
                    <a:pt x="377761" y="31432"/>
                    <a:pt x="372237" y="32861"/>
                  </a:cubicBezTo>
                  <a:cubicBezTo>
                    <a:pt x="371094" y="33242"/>
                    <a:pt x="369951" y="33433"/>
                    <a:pt x="368713" y="33433"/>
                  </a:cubicBezTo>
                  <a:cubicBezTo>
                    <a:pt x="367474" y="33433"/>
                    <a:pt x="366236" y="33242"/>
                    <a:pt x="365093" y="32861"/>
                  </a:cubicBezTo>
                  <a:cubicBezTo>
                    <a:pt x="359473" y="31337"/>
                    <a:pt x="355473" y="26289"/>
                    <a:pt x="355473" y="20288"/>
                  </a:cubicBezTo>
                  <a:close/>
                </a:path>
              </a:pathLst>
            </a:custGeom>
            <a:solidFill>
              <a:schemeClr val="accent1"/>
            </a:solidFill>
            <a:ln>
              <a:noFill/>
            </a:ln>
            <a:effectLst>
              <a:outerShdw blurRad="200025" rotWithShape="0" algn="bl" dir="5400000" dist="19050">
                <a:schemeClr val="accent1">
                  <a:alpha val="66670"/>
                </a:scheme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32" name="Google Shape;332;g2cf2d03ddae_0_1376"/>
            <p:cNvSpPr/>
            <p:nvPr/>
          </p:nvSpPr>
          <p:spPr>
            <a:xfrm>
              <a:off x="7860696" y="2608992"/>
              <a:ext cx="266985" cy="1341405"/>
            </a:xfrm>
            <a:custGeom>
              <a:rect b="b" l="l" r="r" t="t"/>
              <a:pathLst>
                <a:path extrusionOk="0" h="1341405" w="266985">
                  <a:moveTo>
                    <a:pt x="266986" y="744569"/>
                  </a:moveTo>
                  <a:lnTo>
                    <a:pt x="266986" y="0"/>
                  </a:lnTo>
                  <a:lnTo>
                    <a:pt x="259842" y="0"/>
                  </a:lnTo>
                  <a:lnTo>
                    <a:pt x="259842" y="741617"/>
                  </a:lnTo>
                  <a:lnTo>
                    <a:pt x="13145" y="988314"/>
                  </a:lnTo>
                  <a:lnTo>
                    <a:pt x="13145" y="1308259"/>
                  </a:lnTo>
                  <a:cubicBezTo>
                    <a:pt x="5620" y="1309878"/>
                    <a:pt x="0" y="1316546"/>
                    <a:pt x="0" y="1324642"/>
                  </a:cubicBezTo>
                  <a:cubicBezTo>
                    <a:pt x="0" y="1333881"/>
                    <a:pt x="7525" y="1341406"/>
                    <a:pt x="16764" y="1341406"/>
                  </a:cubicBezTo>
                  <a:cubicBezTo>
                    <a:pt x="26003" y="1341406"/>
                    <a:pt x="33528" y="1333881"/>
                    <a:pt x="33528" y="1324642"/>
                  </a:cubicBezTo>
                  <a:cubicBezTo>
                    <a:pt x="33528" y="1316641"/>
                    <a:pt x="27908" y="1309973"/>
                    <a:pt x="20384" y="1308259"/>
                  </a:cubicBezTo>
                  <a:lnTo>
                    <a:pt x="20384" y="991267"/>
                  </a:lnTo>
                  <a:lnTo>
                    <a:pt x="266986" y="744569"/>
                  </a:lnTo>
                  <a:close/>
                </a:path>
              </a:pathLst>
            </a:custGeom>
            <a:solidFill>
              <a:schemeClr val="accent1"/>
            </a:solidFill>
            <a:ln>
              <a:noFill/>
            </a:ln>
            <a:effectLst>
              <a:outerShdw blurRad="200025" rotWithShape="0" algn="bl" dir="5400000" dist="19050">
                <a:schemeClr val="accent1">
                  <a:alpha val="66670"/>
                </a:scheme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33" name="Google Shape;333;g2cf2d03ddae_0_1376"/>
            <p:cNvSpPr/>
            <p:nvPr/>
          </p:nvSpPr>
          <p:spPr>
            <a:xfrm>
              <a:off x="7616094" y="2608992"/>
              <a:ext cx="370998" cy="1562195"/>
            </a:xfrm>
            <a:custGeom>
              <a:rect b="b" l="l" r="r" t="t"/>
              <a:pathLst>
                <a:path extrusionOk="0" h="1562195" w="370998">
                  <a:moveTo>
                    <a:pt x="158496" y="1521905"/>
                  </a:moveTo>
                  <a:lnTo>
                    <a:pt x="158496" y="1225868"/>
                  </a:lnTo>
                  <a:lnTo>
                    <a:pt x="95155" y="1162431"/>
                  </a:lnTo>
                  <a:lnTo>
                    <a:pt x="95155" y="939070"/>
                  </a:lnTo>
                  <a:lnTo>
                    <a:pt x="156210" y="878014"/>
                  </a:lnTo>
                  <a:lnTo>
                    <a:pt x="156210" y="839534"/>
                  </a:lnTo>
                  <a:lnTo>
                    <a:pt x="317659" y="678085"/>
                  </a:lnTo>
                  <a:cubicBezTo>
                    <a:pt x="320897" y="680466"/>
                    <a:pt x="324898" y="681800"/>
                    <a:pt x="329184" y="681800"/>
                  </a:cubicBezTo>
                  <a:cubicBezTo>
                    <a:pt x="340423" y="681800"/>
                    <a:pt x="349568" y="672655"/>
                    <a:pt x="349568" y="661511"/>
                  </a:cubicBezTo>
                  <a:cubicBezTo>
                    <a:pt x="349568" y="650272"/>
                    <a:pt x="340423" y="641128"/>
                    <a:pt x="329184" y="641128"/>
                  </a:cubicBezTo>
                  <a:cubicBezTo>
                    <a:pt x="318040" y="641128"/>
                    <a:pt x="308896" y="650272"/>
                    <a:pt x="308896" y="661511"/>
                  </a:cubicBezTo>
                  <a:cubicBezTo>
                    <a:pt x="308896" y="665797"/>
                    <a:pt x="310229" y="669798"/>
                    <a:pt x="312611" y="673037"/>
                  </a:cubicBezTo>
                  <a:lnTo>
                    <a:pt x="267843" y="717804"/>
                  </a:lnTo>
                  <a:lnTo>
                    <a:pt x="267843" y="635413"/>
                  </a:lnTo>
                  <a:lnTo>
                    <a:pt x="370999" y="532257"/>
                  </a:lnTo>
                  <a:lnTo>
                    <a:pt x="370999" y="273844"/>
                  </a:lnTo>
                  <a:lnTo>
                    <a:pt x="319183" y="222028"/>
                  </a:lnTo>
                  <a:lnTo>
                    <a:pt x="319183" y="0"/>
                  </a:lnTo>
                  <a:lnTo>
                    <a:pt x="312039" y="0"/>
                  </a:lnTo>
                  <a:lnTo>
                    <a:pt x="312039" y="503777"/>
                  </a:lnTo>
                  <a:lnTo>
                    <a:pt x="16669" y="799147"/>
                  </a:lnTo>
                  <a:lnTo>
                    <a:pt x="16669" y="1479995"/>
                  </a:lnTo>
                  <a:cubicBezTo>
                    <a:pt x="7144" y="1481709"/>
                    <a:pt x="0" y="1490091"/>
                    <a:pt x="0" y="1500092"/>
                  </a:cubicBezTo>
                  <a:cubicBezTo>
                    <a:pt x="0" y="1511237"/>
                    <a:pt x="9049" y="1520381"/>
                    <a:pt x="20288" y="1520381"/>
                  </a:cubicBezTo>
                  <a:cubicBezTo>
                    <a:pt x="31528" y="1520381"/>
                    <a:pt x="40577" y="1511237"/>
                    <a:pt x="40577" y="1500092"/>
                  </a:cubicBezTo>
                  <a:cubicBezTo>
                    <a:pt x="40577" y="1490091"/>
                    <a:pt x="33338" y="1481709"/>
                    <a:pt x="23813" y="1479995"/>
                  </a:cubicBezTo>
                  <a:lnTo>
                    <a:pt x="23813" y="802100"/>
                  </a:lnTo>
                  <a:lnTo>
                    <a:pt x="319183" y="506730"/>
                  </a:lnTo>
                  <a:lnTo>
                    <a:pt x="319183" y="232124"/>
                  </a:lnTo>
                  <a:lnTo>
                    <a:pt x="363855" y="276796"/>
                  </a:lnTo>
                  <a:lnTo>
                    <a:pt x="363855" y="529304"/>
                  </a:lnTo>
                  <a:lnTo>
                    <a:pt x="260699" y="632460"/>
                  </a:lnTo>
                  <a:lnTo>
                    <a:pt x="260699" y="724948"/>
                  </a:lnTo>
                  <a:lnTo>
                    <a:pt x="260699" y="724948"/>
                  </a:lnTo>
                  <a:lnTo>
                    <a:pt x="149066" y="836485"/>
                  </a:lnTo>
                  <a:lnTo>
                    <a:pt x="149066" y="874967"/>
                  </a:lnTo>
                  <a:lnTo>
                    <a:pt x="95155" y="928973"/>
                  </a:lnTo>
                  <a:lnTo>
                    <a:pt x="95155" y="821341"/>
                  </a:lnTo>
                  <a:lnTo>
                    <a:pt x="178498" y="738092"/>
                  </a:lnTo>
                  <a:cubicBezTo>
                    <a:pt x="181737" y="740473"/>
                    <a:pt x="185738" y="741807"/>
                    <a:pt x="190024" y="741807"/>
                  </a:cubicBezTo>
                  <a:cubicBezTo>
                    <a:pt x="201263" y="741807"/>
                    <a:pt x="210312" y="732663"/>
                    <a:pt x="210312" y="721423"/>
                  </a:cubicBezTo>
                  <a:cubicBezTo>
                    <a:pt x="210312" y="710279"/>
                    <a:pt x="201263" y="701135"/>
                    <a:pt x="190024" y="701135"/>
                  </a:cubicBezTo>
                  <a:cubicBezTo>
                    <a:pt x="178784" y="701135"/>
                    <a:pt x="169736" y="710279"/>
                    <a:pt x="169736" y="721423"/>
                  </a:cubicBezTo>
                  <a:cubicBezTo>
                    <a:pt x="169736" y="725805"/>
                    <a:pt x="171069" y="729805"/>
                    <a:pt x="173355" y="733044"/>
                  </a:cubicBezTo>
                  <a:lnTo>
                    <a:pt x="88011" y="818388"/>
                  </a:lnTo>
                  <a:lnTo>
                    <a:pt x="88011" y="1165384"/>
                  </a:lnTo>
                  <a:lnTo>
                    <a:pt x="151352" y="1228820"/>
                  </a:lnTo>
                  <a:lnTo>
                    <a:pt x="151352" y="1521905"/>
                  </a:lnTo>
                  <a:cubicBezTo>
                    <a:pt x="141732" y="1523524"/>
                    <a:pt x="134493" y="1531906"/>
                    <a:pt x="134493" y="1541907"/>
                  </a:cubicBezTo>
                  <a:cubicBezTo>
                    <a:pt x="134493" y="1553147"/>
                    <a:pt x="143542" y="1562195"/>
                    <a:pt x="154781" y="1562195"/>
                  </a:cubicBezTo>
                  <a:cubicBezTo>
                    <a:pt x="166021" y="1562195"/>
                    <a:pt x="175070" y="1553147"/>
                    <a:pt x="175070" y="1541907"/>
                  </a:cubicBezTo>
                  <a:cubicBezTo>
                    <a:pt x="175070" y="1532001"/>
                    <a:pt x="167926" y="1523714"/>
                    <a:pt x="158496" y="1521905"/>
                  </a:cubicBezTo>
                  <a:close/>
                  <a:moveTo>
                    <a:pt x="316039" y="661511"/>
                  </a:moveTo>
                  <a:cubicBezTo>
                    <a:pt x="316039" y="654177"/>
                    <a:pt x="321945" y="648272"/>
                    <a:pt x="329184" y="648272"/>
                  </a:cubicBezTo>
                  <a:cubicBezTo>
                    <a:pt x="336518" y="648272"/>
                    <a:pt x="342424" y="654177"/>
                    <a:pt x="342424" y="661511"/>
                  </a:cubicBezTo>
                  <a:cubicBezTo>
                    <a:pt x="342424" y="668750"/>
                    <a:pt x="336518" y="674656"/>
                    <a:pt x="329184" y="674656"/>
                  </a:cubicBezTo>
                  <a:cubicBezTo>
                    <a:pt x="326898" y="674656"/>
                    <a:pt x="324707" y="674084"/>
                    <a:pt x="322802" y="672941"/>
                  </a:cubicBezTo>
                  <a:cubicBezTo>
                    <a:pt x="320707" y="671798"/>
                    <a:pt x="318897" y="669988"/>
                    <a:pt x="317754" y="667893"/>
                  </a:cubicBezTo>
                  <a:cubicBezTo>
                    <a:pt x="316611" y="665988"/>
                    <a:pt x="316039" y="663797"/>
                    <a:pt x="316039" y="661511"/>
                  </a:cubicBezTo>
                  <a:close/>
                  <a:moveTo>
                    <a:pt x="33433" y="1500092"/>
                  </a:moveTo>
                  <a:cubicBezTo>
                    <a:pt x="33433" y="1507331"/>
                    <a:pt x="27527" y="1513237"/>
                    <a:pt x="20288" y="1513237"/>
                  </a:cubicBezTo>
                  <a:cubicBezTo>
                    <a:pt x="13049" y="1513237"/>
                    <a:pt x="7144" y="1507331"/>
                    <a:pt x="7144" y="1500092"/>
                  </a:cubicBezTo>
                  <a:cubicBezTo>
                    <a:pt x="7144" y="1493996"/>
                    <a:pt x="11144" y="1488948"/>
                    <a:pt x="16669" y="1487424"/>
                  </a:cubicBezTo>
                  <a:cubicBezTo>
                    <a:pt x="17812" y="1487043"/>
                    <a:pt x="19050" y="1486853"/>
                    <a:pt x="20288" y="1486853"/>
                  </a:cubicBezTo>
                  <a:cubicBezTo>
                    <a:pt x="21527" y="1486853"/>
                    <a:pt x="22670" y="1487043"/>
                    <a:pt x="23813" y="1487424"/>
                  </a:cubicBezTo>
                  <a:cubicBezTo>
                    <a:pt x="29337" y="1488853"/>
                    <a:pt x="33433" y="1493996"/>
                    <a:pt x="33433" y="1500092"/>
                  </a:cubicBezTo>
                  <a:close/>
                  <a:moveTo>
                    <a:pt x="176879" y="721423"/>
                  </a:moveTo>
                  <a:cubicBezTo>
                    <a:pt x="176879" y="714184"/>
                    <a:pt x="182785" y="708279"/>
                    <a:pt x="190024" y="708279"/>
                  </a:cubicBezTo>
                  <a:cubicBezTo>
                    <a:pt x="197263" y="708279"/>
                    <a:pt x="203168" y="714184"/>
                    <a:pt x="203168" y="721423"/>
                  </a:cubicBezTo>
                  <a:cubicBezTo>
                    <a:pt x="203168" y="728758"/>
                    <a:pt x="197263" y="734663"/>
                    <a:pt x="190024" y="734663"/>
                  </a:cubicBezTo>
                  <a:cubicBezTo>
                    <a:pt x="187738" y="734663"/>
                    <a:pt x="185547" y="734092"/>
                    <a:pt x="183642" y="732949"/>
                  </a:cubicBezTo>
                  <a:cubicBezTo>
                    <a:pt x="181546" y="731806"/>
                    <a:pt x="179737" y="730091"/>
                    <a:pt x="178594" y="727901"/>
                  </a:cubicBezTo>
                  <a:cubicBezTo>
                    <a:pt x="177451" y="725996"/>
                    <a:pt x="176879" y="723805"/>
                    <a:pt x="176879" y="721423"/>
                  </a:cubicBezTo>
                  <a:close/>
                  <a:moveTo>
                    <a:pt x="154781" y="1555052"/>
                  </a:moveTo>
                  <a:cubicBezTo>
                    <a:pt x="147542" y="1555052"/>
                    <a:pt x="141637" y="1549146"/>
                    <a:pt x="141637" y="1541907"/>
                  </a:cubicBezTo>
                  <a:cubicBezTo>
                    <a:pt x="141637" y="1535811"/>
                    <a:pt x="145733" y="1530763"/>
                    <a:pt x="151352" y="1529239"/>
                  </a:cubicBezTo>
                  <a:cubicBezTo>
                    <a:pt x="152495" y="1528953"/>
                    <a:pt x="153638" y="1528763"/>
                    <a:pt x="154781" y="1528763"/>
                  </a:cubicBezTo>
                  <a:cubicBezTo>
                    <a:pt x="156115" y="1528763"/>
                    <a:pt x="157353" y="1528953"/>
                    <a:pt x="158496" y="1529334"/>
                  </a:cubicBezTo>
                  <a:cubicBezTo>
                    <a:pt x="163925" y="1530953"/>
                    <a:pt x="167926" y="1536002"/>
                    <a:pt x="167926" y="1541907"/>
                  </a:cubicBezTo>
                  <a:cubicBezTo>
                    <a:pt x="167926" y="1549146"/>
                    <a:pt x="162020" y="1555052"/>
                    <a:pt x="154781" y="1555052"/>
                  </a:cubicBezTo>
                  <a:close/>
                </a:path>
              </a:pathLst>
            </a:custGeom>
            <a:solidFill>
              <a:schemeClr val="accent1"/>
            </a:solidFill>
            <a:ln>
              <a:noFill/>
            </a:ln>
            <a:effectLst>
              <a:outerShdw blurRad="200025" rotWithShape="0" algn="bl" dir="5400000" dist="19050">
                <a:schemeClr val="accent1">
                  <a:alpha val="66670"/>
                </a:scheme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34" name="Google Shape;334;g2cf2d03ddae_0_1376"/>
            <p:cNvSpPr/>
            <p:nvPr/>
          </p:nvSpPr>
          <p:spPr>
            <a:xfrm>
              <a:off x="7666005" y="3837621"/>
              <a:ext cx="75628" cy="444531"/>
            </a:xfrm>
            <a:custGeom>
              <a:rect b="b" l="l" r="r" t="t"/>
              <a:pathLst>
                <a:path extrusionOk="0" h="444531" w="75628">
                  <a:moveTo>
                    <a:pt x="58865" y="404146"/>
                  </a:moveTo>
                  <a:lnTo>
                    <a:pt x="58865" y="53816"/>
                  </a:lnTo>
                  <a:lnTo>
                    <a:pt x="30861" y="25813"/>
                  </a:lnTo>
                  <a:cubicBezTo>
                    <a:pt x="32576" y="23241"/>
                    <a:pt x="33528" y="20098"/>
                    <a:pt x="33528" y="16764"/>
                  </a:cubicBezTo>
                  <a:cubicBezTo>
                    <a:pt x="33528" y="7525"/>
                    <a:pt x="26003" y="0"/>
                    <a:pt x="16764" y="0"/>
                  </a:cubicBezTo>
                  <a:cubicBezTo>
                    <a:pt x="7525" y="0"/>
                    <a:pt x="0" y="7525"/>
                    <a:pt x="0" y="16764"/>
                  </a:cubicBezTo>
                  <a:cubicBezTo>
                    <a:pt x="0" y="26003"/>
                    <a:pt x="7525" y="33528"/>
                    <a:pt x="16764" y="33528"/>
                  </a:cubicBezTo>
                  <a:cubicBezTo>
                    <a:pt x="20098" y="33528"/>
                    <a:pt x="23146" y="32480"/>
                    <a:pt x="25813" y="30861"/>
                  </a:cubicBezTo>
                  <a:lnTo>
                    <a:pt x="25813" y="30861"/>
                  </a:lnTo>
                  <a:lnTo>
                    <a:pt x="51721" y="56769"/>
                  </a:lnTo>
                  <a:lnTo>
                    <a:pt x="51721" y="404146"/>
                  </a:lnTo>
                  <a:cubicBezTo>
                    <a:pt x="42196" y="405860"/>
                    <a:pt x="34957" y="414242"/>
                    <a:pt x="34957" y="424148"/>
                  </a:cubicBezTo>
                  <a:cubicBezTo>
                    <a:pt x="34957" y="435388"/>
                    <a:pt x="44101" y="444532"/>
                    <a:pt x="55341" y="444532"/>
                  </a:cubicBezTo>
                  <a:cubicBezTo>
                    <a:pt x="66485" y="444532"/>
                    <a:pt x="75629" y="435388"/>
                    <a:pt x="75629" y="424148"/>
                  </a:cubicBezTo>
                  <a:cubicBezTo>
                    <a:pt x="75629" y="414242"/>
                    <a:pt x="68294" y="405860"/>
                    <a:pt x="58865" y="404146"/>
                  </a:cubicBezTo>
                  <a:close/>
                  <a:moveTo>
                    <a:pt x="55341" y="437388"/>
                  </a:moveTo>
                  <a:cubicBezTo>
                    <a:pt x="48006" y="437388"/>
                    <a:pt x="42101" y="431483"/>
                    <a:pt x="42101" y="424148"/>
                  </a:cubicBezTo>
                  <a:cubicBezTo>
                    <a:pt x="42101" y="418147"/>
                    <a:pt x="46101" y="413099"/>
                    <a:pt x="51721" y="411575"/>
                  </a:cubicBezTo>
                  <a:cubicBezTo>
                    <a:pt x="52864" y="411194"/>
                    <a:pt x="54102" y="411004"/>
                    <a:pt x="55341" y="411004"/>
                  </a:cubicBezTo>
                  <a:cubicBezTo>
                    <a:pt x="56579" y="411004"/>
                    <a:pt x="57722" y="411194"/>
                    <a:pt x="58865" y="411575"/>
                  </a:cubicBezTo>
                  <a:cubicBezTo>
                    <a:pt x="64389" y="413004"/>
                    <a:pt x="68485" y="418147"/>
                    <a:pt x="68485" y="424148"/>
                  </a:cubicBezTo>
                  <a:cubicBezTo>
                    <a:pt x="68485" y="431483"/>
                    <a:pt x="62579" y="437388"/>
                    <a:pt x="55341" y="437388"/>
                  </a:cubicBezTo>
                  <a:close/>
                </a:path>
              </a:pathLst>
            </a:custGeom>
            <a:solidFill>
              <a:schemeClr val="accent1"/>
            </a:solidFill>
            <a:ln>
              <a:noFill/>
            </a:ln>
            <a:effectLst>
              <a:outerShdw blurRad="200025" rotWithShape="0" algn="bl" dir="5400000" dist="19050">
                <a:schemeClr val="accent1">
                  <a:alpha val="66670"/>
                </a:scheme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35" name="Google Shape;335;g2cf2d03ddae_0_1376"/>
            <p:cNvSpPr/>
            <p:nvPr/>
          </p:nvSpPr>
          <p:spPr>
            <a:xfrm>
              <a:off x="7350442" y="3539870"/>
              <a:ext cx="240982" cy="701039"/>
            </a:xfrm>
            <a:custGeom>
              <a:rect b="b" l="l" r="r" t="t"/>
              <a:pathLst>
                <a:path extrusionOk="0" h="701039" w="240982">
                  <a:moveTo>
                    <a:pt x="227838" y="667893"/>
                  </a:moveTo>
                  <a:lnTo>
                    <a:pt x="227838" y="410146"/>
                  </a:lnTo>
                  <a:lnTo>
                    <a:pt x="160210" y="342519"/>
                  </a:lnTo>
                  <a:lnTo>
                    <a:pt x="160210" y="214503"/>
                  </a:lnTo>
                  <a:cubicBezTo>
                    <a:pt x="169545" y="212693"/>
                    <a:pt x="176689" y="204407"/>
                    <a:pt x="176689" y="194596"/>
                  </a:cubicBezTo>
                  <a:cubicBezTo>
                    <a:pt x="176689" y="183356"/>
                    <a:pt x="167545" y="174308"/>
                    <a:pt x="156400" y="174308"/>
                  </a:cubicBezTo>
                  <a:cubicBezTo>
                    <a:pt x="145161" y="174308"/>
                    <a:pt x="136017" y="183356"/>
                    <a:pt x="136017" y="194596"/>
                  </a:cubicBezTo>
                  <a:cubicBezTo>
                    <a:pt x="136017" y="204597"/>
                    <a:pt x="143446" y="212979"/>
                    <a:pt x="153067" y="214598"/>
                  </a:cubicBezTo>
                  <a:lnTo>
                    <a:pt x="153067" y="345472"/>
                  </a:lnTo>
                  <a:lnTo>
                    <a:pt x="220694" y="413099"/>
                  </a:lnTo>
                  <a:lnTo>
                    <a:pt x="220694" y="493681"/>
                  </a:lnTo>
                  <a:lnTo>
                    <a:pt x="103441" y="376428"/>
                  </a:lnTo>
                  <a:lnTo>
                    <a:pt x="103441" y="216122"/>
                  </a:lnTo>
                  <a:lnTo>
                    <a:pt x="23813" y="136493"/>
                  </a:lnTo>
                  <a:lnTo>
                    <a:pt x="23813" y="40291"/>
                  </a:lnTo>
                  <a:cubicBezTo>
                    <a:pt x="33242" y="38576"/>
                    <a:pt x="40576" y="30290"/>
                    <a:pt x="40576" y="20288"/>
                  </a:cubicBezTo>
                  <a:cubicBezTo>
                    <a:pt x="40576" y="9144"/>
                    <a:pt x="31432" y="0"/>
                    <a:pt x="20288" y="0"/>
                  </a:cubicBezTo>
                  <a:cubicBezTo>
                    <a:pt x="9049" y="0"/>
                    <a:pt x="0" y="9144"/>
                    <a:pt x="0" y="20288"/>
                  </a:cubicBezTo>
                  <a:cubicBezTo>
                    <a:pt x="0" y="30290"/>
                    <a:pt x="7144" y="38576"/>
                    <a:pt x="16669" y="40291"/>
                  </a:cubicBezTo>
                  <a:lnTo>
                    <a:pt x="16669" y="139446"/>
                  </a:lnTo>
                  <a:lnTo>
                    <a:pt x="96298" y="219075"/>
                  </a:lnTo>
                  <a:lnTo>
                    <a:pt x="96298" y="379381"/>
                  </a:lnTo>
                  <a:lnTo>
                    <a:pt x="220694" y="503777"/>
                  </a:lnTo>
                  <a:lnTo>
                    <a:pt x="220694" y="667893"/>
                  </a:lnTo>
                  <a:cubicBezTo>
                    <a:pt x="213169" y="669512"/>
                    <a:pt x="207454" y="676180"/>
                    <a:pt x="207454" y="684276"/>
                  </a:cubicBezTo>
                  <a:cubicBezTo>
                    <a:pt x="207454" y="693515"/>
                    <a:pt x="214979" y="701040"/>
                    <a:pt x="224218" y="701040"/>
                  </a:cubicBezTo>
                  <a:cubicBezTo>
                    <a:pt x="233458" y="701040"/>
                    <a:pt x="240982" y="693515"/>
                    <a:pt x="240982" y="684276"/>
                  </a:cubicBezTo>
                  <a:cubicBezTo>
                    <a:pt x="240887" y="676275"/>
                    <a:pt x="235267" y="669608"/>
                    <a:pt x="227838" y="667893"/>
                  </a:cubicBezTo>
                  <a:close/>
                  <a:moveTo>
                    <a:pt x="143161" y="194596"/>
                  </a:moveTo>
                  <a:cubicBezTo>
                    <a:pt x="143161" y="187357"/>
                    <a:pt x="149066" y="181451"/>
                    <a:pt x="156400" y="181451"/>
                  </a:cubicBezTo>
                  <a:cubicBezTo>
                    <a:pt x="163639" y="181451"/>
                    <a:pt x="169545" y="187357"/>
                    <a:pt x="169545" y="194596"/>
                  </a:cubicBezTo>
                  <a:cubicBezTo>
                    <a:pt x="169545" y="200501"/>
                    <a:pt x="165640" y="205550"/>
                    <a:pt x="160210" y="207074"/>
                  </a:cubicBezTo>
                  <a:cubicBezTo>
                    <a:pt x="158972" y="207550"/>
                    <a:pt x="157734" y="207740"/>
                    <a:pt x="156400" y="207740"/>
                  </a:cubicBezTo>
                  <a:cubicBezTo>
                    <a:pt x="155257" y="207740"/>
                    <a:pt x="154114" y="207550"/>
                    <a:pt x="153067" y="207264"/>
                  </a:cubicBezTo>
                  <a:cubicBezTo>
                    <a:pt x="147352" y="205835"/>
                    <a:pt x="143161" y="200692"/>
                    <a:pt x="143161" y="194596"/>
                  </a:cubicBezTo>
                  <a:close/>
                  <a:moveTo>
                    <a:pt x="7144" y="20288"/>
                  </a:moveTo>
                  <a:cubicBezTo>
                    <a:pt x="7144" y="13049"/>
                    <a:pt x="13049" y="7144"/>
                    <a:pt x="20288" y="7144"/>
                  </a:cubicBezTo>
                  <a:cubicBezTo>
                    <a:pt x="27527" y="7144"/>
                    <a:pt x="33433" y="13049"/>
                    <a:pt x="33433" y="20288"/>
                  </a:cubicBezTo>
                  <a:cubicBezTo>
                    <a:pt x="33433" y="26289"/>
                    <a:pt x="29337" y="31433"/>
                    <a:pt x="23813" y="32861"/>
                  </a:cubicBezTo>
                  <a:cubicBezTo>
                    <a:pt x="22669" y="33242"/>
                    <a:pt x="21526" y="33433"/>
                    <a:pt x="20288" y="33433"/>
                  </a:cubicBezTo>
                  <a:cubicBezTo>
                    <a:pt x="19050" y="33433"/>
                    <a:pt x="17812" y="33242"/>
                    <a:pt x="16669" y="32861"/>
                  </a:cubicBezTo>
                  <a:cubicBezTo>
                    <a:pt x="11144" y="31337"/>
                    <a:pt x="7144" y="26289"/>
                    <a:pt x="7144" y="20288"/>
                  </a:cubicBezTo>
                  <a:close/>
                </a:path>
              </a:pathLst>
            </a:custGeom>
            <a:solidFill>
              <a:schemeClr val="accent1"/>
            </a:solidFill>
            <a:ln>
              <a:noFill/>
            </a:ln>
            <a:effectLst>
              <a:outerShdw blurRad="200025" rotWithShape="0" algn="bl" dir="5400000" dist="19050">
                <a:schemeClr val="accent1">
                  <a:alpha val="66670"/>
                </a:scheme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36" name="Google Shape;336;g2cf2d03ddae_0_1376"/>
            <p:cNvSpPr/>
            <p:nvPr/>
          </p:nvSpPr>
          <p:spPr>
            <a:xfrm>
              <a:off x="7557897" y="2823590"/>
              <a:ext cx="322706" cy="857440"/>
            </a:xfrm>
            <a:custGeom>
              <a:rect b="b" l="l" r="r" t="t"/>
              <a:pathLst>
                <a:path extrusionOk="0" h="857440" w="322706">
                  <a:moveTo>
                    <a:pt x="20098" y="824293"/>
                  </a:moveTo>
                  <a:lnTo>
                    <a:pt x="20098" y="561213"/>
                  </a:lnTo>
                  <a:lnTo>
                    <a:pt x="309563" y="271748"/>
                  </a:lnTo>
                  <a:lnTo>
                    <a:pt x="309563" y="33147"/>
                  </a:lnTo>
                  <a:cubicBezTo>
                    <a:pt x="317087" y="31528"/>
                    <a:pt x="322707" y="24860"/>
                    <a:pt x="322707" y="16764"/>
                  </a:cubicBezTo>
                  <a:cubicBezTo>
                    <a:pt x="322707" y="7525"/>
                    <a:pt x="315182" y="0"/>
                    <a:pt x="305943" y="0"/>
                  </a:cubicBezTo>
                  <a:cubicBezTo>
                    <a:pt x="296704" y="0"/>
                    <a:pt x="289179" y="7525"/>
                    <a:pt x="289179" y="16764"/>
                  </a:cubicBezTo>
                  <a:cubicBezTo>
                    <a:pt x="289179" y="24765"/>
                    <a:pt x="294799" y="31432"/>
                    <a:pt x="302323" y="33147"/>
                  </a:cubicBezTo>
                  <a:lnTo>
                    <a:pt x="302323" y="268796"/>
                  </a:lnTo>
                  <a:lnTo>
                    <a:pt x="12859" y="558260"/>
                  </a:lnTo>
                  <a:lnTo>
                    <a:pt x="12859" y="824389"/>
                  </a:lnTo>
                  <a:cubicBezTo>
                    <a:pt x="5524" y="826103"/>
                    <a:pt x="0" y="832771"/>
                    <a:pt x="0" y="840676"/>
                  </a:cubicBezTo>
                  <a:cubicBezTo>
                    <a:pt x="0" y="849916"/>
                    <a:pt x="7525" y="857441"/>
                    <a:pt x="16764" y="857441"/>
                  </a:cubicBezTo>
                  <a:cubicBezTo>
                    <a:pt x="26003" y="857441"/>
                    <a:pt x="33528" y="849916"/>
                    <a:pt x="33528" y="840676"/>
                  </a:cubicBezTo>
                  <a:cubicBezTo>
                    <a:pt x="33528" y="832580"/>
                    <a:pt x="27718" y="825818"/>
                    <a:pt x="20098" y="824293"/>
                  </a:cubicBezTo>
                  <a:close/>
                </a:path>
              </a:pathLst>
            </a:custGeom>
            <a:solidFill>
              <a:schemeClr val="accent1"/>
            </a:solidFill>
            <a:ln>
              <a:noFill/>
            </a:ln>
            <a:effectLst>
              <a:outerShdw blurRad="200025" rotWithShape="0" algn="bl" dir="5400000" dist="19050">
                <a:schemeClr val="accent1">
                  <a:alpha val="66670"/>
                </a:scheme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pic>
        <p:nvPicPr>
          <p:cNvPr id="337" name="Google Shape;337;g2cf2d03ddae_0_1376"/>
          <p:cNvPicPr preferRelativeResize="0"/>
          <p:nvPr/>
        </p:nvPicPr>
        <p:blipFill>
          <a:blip r:embed="rId3">
            <a:alphaModFix/>
          </a:blip>
          <a:stretch>
            <a:fillRect/>
          </a:stretch>
        </p:blipFill>
        <p:spPr>
          <a:xfrm>
            <a:off x="210850" y="3079450"/>
            <a:ext cx="5127675" cy="1648900"/>
          </a:xfrm>
          <a:prstGeom prst="rect">
            <a:avLst/>
          </a:prstGeom>
          <a:noFill/>
          <a:ln>
            <a:noFill/>
          </a:ln>
        </p:spPr>
      </p:pic>
      <p:pic>
        <p:nvPicPr>
          <p:cNvPr id="338" name="Google Shape;338;g2cf2d03ddae_0_1376"/>
          <p:cNvPicPr preferRelativeResize="0"/>
          <p:nvPr/>
        </p:nvPicPr>
        <p:blipFill>
          <a:blip r:embed="rId4">
            <a:alphaModFix/>
          </a:blip>
          <a:stretch>
            <a:fillRect/>
          </a:stretch>
        </p:blipFill>
        <p:spPr>
          <a:xfrm>
            <a:off x="5692448" y="3079450"/>
            <a:ext cx="3265050" cy="18130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g2cf2d03ddae_0_1835"/>
          <p:cNvSpPr txBox="1"/>
          <p:nvPr>
            <p:ph type="title"/>
          </p:nvPr>
        </p:nvSpPr>
        <p:spPr>
          <a:xfrm>
            <a:off x="248738" y="174375"/>
            <a:ext cx="3866400" cy="5727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3400"/>
              <a:buNone/>
            </a:pPr>
            <a:r>
              <a:rPr lang="en"/>
              <a:t>Model</a:t>
            </a:r>
            <a:endParaRPr/>
          </a:p>
        </p:txBody>
      </p:sp>
      <p:sp>
        <p:nvSpPr>
          <p:cNvPr id="344" name="Google Shape;344;g2cf2d03ddae_0_1835"/>
          <p:cNvSpPr txBox="1"/>
          <p:nvPr>
            <p:ph idx="1" type="body"/>
          </p:nvPr>
        </p:nvSpPr>
        <p:spPr>
          <a:xfrm>
            <a:off x="587775" y="622163"/>
            <a:ext cx="6406200" cy="2029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400"/>
              <a:buNone/>
            </a:pPr>
            <a:r>
              <a:rPr b="1" lang="en" sz="1200"/>
              <a:t>CNN based FER- </a:t>
            </a:r>
            <a:endParaRPr b="1" sz="1200"/>
          </a:p>
          <a:p>
            <a:pPr indent="-304800" lvl="0" marL="457200" rtl="0" algn="l">
              <a:lnSpc>
                <a:spcPct val="115000"/>
              </a:lnSpc>
              <a:spcBef>
                <a:spcPts val="0"/>
              </a:spcBef>
              <a:spcAft>
                <a:spcPts val="0"/>
              </a:spcAft>
              <a:buSzPts val="1200"/>
              <a:buChar char="⏣"/>
            </a:pPr>
            <a:r>
              <a:rPr lang="en" sz="1200"/>
              <a:t>Khattak, A., Asghar, M. Z., Ali, M., &amp; Batool, U. (2022). An efficient deep learning technique for facial emotion recognition. Multimedia Tools and Applications, 81(2), 1649-1683.</a:t>
            </a:r>
            <a:endParaRPr sz="1200"/>
          </a:p>
          <a:p>
            <a:pPr indent="-304800" lvl="0" marL="457200" rtl="0" algn="l">
              <a:lnSpc>
                <a:spcPct val="115000"/>
              </a:lnSpc>
              <a:spcBef>
                <a:spcPts val="0"/>
              </a:spcBef>
              <a:spcAft>
                <a:spcPts val="0"/>
              </a:spcAft>
              <a:buSzPts val="1200"/>
              <a:buChar char="⏣"/>
            </a:pPr>
            <a:r>
              <a:rPr lang="en" sz="1200"/>
              <a:t>Li, C. K., Lin, L., Xiong, S. L., Ge, M. Y., Li, X. B., Li, T. P., ... &amp; Zhuang, R. L. (2021). HXMT identification of a non-thermal X-ray burst from SGR J1935+ 2154 and with FRB 200428. Nature Astronomy, 5(4), 378-384.</a:t>
            </a:r>
            <a:endParaRPr sz="1200"/>
          </a:p>
          <a:p>
            <a:pPr indent="-304800" lvl="0" marL="457200" rtl="0" algn="l">
              <a:lnSpc>
                <a:spcPct val="115000"/>
              </a:lnSpc>
              <a:spcBef>
                <a:spcPts val="0"/>
              </a:spcBef>
              <a:spcAft>
                <a:spcPts val="0"/>
              </a:spcAft>
              <a:buSzPts val="1200"/>
              <a:buChar char="⏣"/>
            </a:pPr>
            <a:r>
              <a:rPr lang="en" sz="1200"/>
              <a:t>Bendjillali, R. I., Beladgham, M., Merit, K., &amp; Taleb-Ahmed, A. (2019). Improved facial expression recognition based on DWT feature for deep CNN. Electronics, 8(3), 324.</a:t>
            </a:r>
            <a:endParaRPr sz="1200"/>
          </a:p>
        </p:txBody>
      </p:sp>
      <p:grpSp>
        <p:nvGrpSpPr>
          <p:cNvPr id="345" name="Google Shape;345;g2cf2d03ddae_0_1835"/>
          <p:cNvGrpSpPr/>
          <p:nvPr/>
        </p:nvGrpSpPr>
        <p:grpSpPr>
          <a:xfrm rot="5400000">
            <a:off x="7476082" y="-1237457"/>
            <a:ext cx="2029371" cy="4383847"/>
            <a:chOff x="7350442" y="2608992"/>
            <a:chExt cx="777239" cy="1673160"/>
          </a:xfrm>
        </p:grpSpPr>
        <p:sp>
          <p:nvSpPr>
            <p:cNvPr id="346" name="Google Shape;346;g2cf2d03ddae_0_1835"/>
            <p:cNvSpPr/>
            <p:nvPr/>
          </p:nvSpPr>
          <p:spPr>
            <a:xfrm>
              <a:off x="7486745" y="2608992"/>
              <a:ext cx="300894" cy="898874"/>
            </a:xfrm>
            <a:custGeom>
              <a:rect b="b" l="l" r="r" t="t"/>
              <a:pathLst>
                <a:path extrusionOk="0" h="898874" w="300894">
                  <a:moveTo>
                    <a:pt x="16764" y="858488"/>
                  </a:moveTo>
                  <a:cubicBezTo>
                    <a:pt x="7334" y="860203"/>
                    <a:pt x="0" y="868585"/>
                    <a:pt x="0" y="878491"/>
                  </a:cubicBezTo>
                  <a:cubicBezTo>
                    <a:pt x="0" y="889730"/>
                    <a:pt x="9144" y="898874"/>
                    <a:pt x="20288" y="898874"/>
                  </a:cubicBezTo>
                  <a:cubicBezTo>
                    <a:pt x="31528" y="898874"/>
                    <a:pt x="40672" y="889730"/>
                    <a:pt x="40672" y="878491"/>
                  </a:cubicBezTo>
                  <a:cubicBezTo>
                    <a:pt x="40672" y="868585"/>
                    <a:pt x="33433" y="860203"/>
                    <a:pt x="23908" y="858488"/>
                  </a:cubicBezTo>
                  <a:lnTo>
                    <a:pt x="23908" y="733997"/>
                  </a:lnTo>
                  <a:lnTo>
                    <a:pt x="300895" y="457009"/>
                  </a:lnTo>
                  <a:lnTo>
                    <a:pt x="300895" y="0"/>
                  </a:lnTo>
                  <a:lnTo>
                    <a:pt x="293751" y="0"/>
                  </a:lnTo>
                  <a:lnTo>
                    <a:pt x="293751" y="454057"/>
                  </a:lnTo>
                  <a:lnTo>
                    <a:pt x="16764" y="731044"/>
                  </a:lnTo>
                  <a:lnTo>
                    <a:pt x="16764" y="858488"/>
                  </a:lnTo>
                  <a:close/>
                  <a:moveTo>
                    <a:pt x="33528" y="878491"/>
                  </a:moveTo>
                  <a:cubicBezTo>
                    <a:pt x="33528" y="885825"/>
                    <a:pt x="27622" y="891730"/>
                    <a:pt x="20288" y="891730"/>
                  </a:cubicBezTo>
                  <a:cubicBezTo>
                    <a:pt x="13049" y="891730"/>
                    <a:pt x="7144" y="885825"/>
                    <a:pt x="7144" y="878491"/>
                  </a:cubicBezTo>
                  <a:cubicBezTo>
                    <a:pt x="7144" y="872490"/>
                    <a:pt x="11239" y="867347"/>
                    <a:pt x="16764" y="865918"/>
                  </a:cubicBezTo>
                  <a:cubicBezTo>
                    <a:pt x="17907" y="865537"/>
                    <a:pt x="19050" y="865346"/>
                    <a:pt x="20288" y="865346"/>
                  </a:cubicBezTo>
                  <a:cubicBezTo>
                    <a:pt x="21526" y="865346"/>
                    <a:pt x="22765" y="865537"/>
                    <a:pt x="23908" y="865918"/>
                  </a:cubicBezTo>
                  <a:cubicBezTo>
                    <a:pt x="29527" y="867442"/>
                    <a:pt x="33528" y="872490"/>
                    <a:pt x="33528" y="878491"/>
                  </a:cubicBezTo>
                  <a:close/>
                </a:path>
              </a:pathLst>
            </a:custGeom>
            <a:solidFill>
              <a:schemeClr val="accent1"/>
            </a:solidFill>
            <a:ln>
              <a:noFill/>
            </a:ln>
            <a:effectLst>
              <a:outerShdw blurRad="200025" rotWithShape="0" algn="bl" dir="5400000" dist="19050">
                <a:schemeClr val="accent1">
                  <a:alpha val="66670"/>
                </a:scheme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47" name="Google Shape;347;g2cf2d03ddae_0_1835"/>
            <p:cNvSpPr/>
            <p:nvPr/>
          </p:nvSpPr>
          <p:spPr>
            <a:xfrm>
              <a:off x="7430357" y="3185731"/>
              <a:ext cx="149161" cy="440054"/>
            </a:xfrm>
            <a:custGeom>
              <a:rect b="b" l="l" r="r" t="t"/>
              <a:pathLst>
                <a:path extrusionOk="0" h="440054" w="149161">
                  <a:moveTo>
                    <a:pt x="123349" y="30861"/>
                  </a:moveTo>
                  <a:cubicBezTo>
                    <a:pt x="125921" y="32575"/>
                    <a:pt x="129064" y="33528"/>
                    <a:pt x="132397" y="33528"/>
                  </a:cubicBezTo>
                  <a:cubicBezTo>
                    <a:pt x="141637" y="33528"/>
                    <a:pt x="149162" y="26003"/>
                    <a:pt x="149162" y="16764"/>
                  </a:cubicBezTo>
                  <a:cubicBezTo>
                    <a:pt x="149162" y="7525"/>
                    <a:pt x="141637" y="0"/>
                    <a:pt x="132397" y="0"/>
                  </a:cubicBezTo>
                  <a:cubicBezTo>
                    <a:pt x="123158" y="0"/>
                    <a:pt x="115634" y="7525"/>
                    <a:pt x="115634" y="16764"/>
                  </a:cubicBezTo>
                  <a:cubicBezTo>
                    <a:pt x="115634" y="20098"/>
                    <a:pt x="116586" y="23146"/>
                    <a:pt x="118301" y="25813"/>
                  </a:cubicBezTo>
                  <a:lnTo>
                    <a:pt x="16764" y="127349"/>
                  </a:lnTo>
                  <a:lnTo>
                    <a:pt x="16764" y="399669"/>
                  </a:lnTo>
                  <a:cubicBezTo>
                    <a:pt x="7334" y="401384"/>
                    <a:pt x="0" y="409765"/>
                    <a:pt x="0" y="419671"/>
                  </a:cubicBezTo>
                  <a:cubicBezTo>
                    <a:pt x="0" y="430911"/>
                    <a:pt x="9144" y="440055"/>
                    <a:pt x="20288" y="440055"/>
                  </a:cubicBezTo>
                  <a:cubicBezTo>
                    <a:pt x="31528" y="440055"/>
                    <a:pt x="40672" y="430911"/>
                    <a:pt x="40672" y="419671"/>
                  </a:cubicBezTo>
                  <a:cubicBezTo>
                    <a:pt x="40672" y="409765"/>
                    <a:pt x="33433" y="401384"/>
                    <a:pt x="23908" y="399669"/>
                  </a:cubicBezTo>
                  <a:lnTo>
                    <a:pt x="23908" y="130302"/>
                  </a:lnTo>
                  <a:lnTo>
                    <a:pt x="123349" y="30861"/>
                  </a:lnTo>
                  <a:close/>
                  <a:moveTo>
                    <a:pt x="33623" y="419671"/>
                  </a:moveTo>
                  <a:cubicBezTo>
                    <a:pt x="33623" y="427006"/>
                    <a:pt x="27718" y="432911"/>
                    <a:pt x="20384" y="432911"/>
                  </a:cubicBezTo>
                  <a:cubicBezTo>
                    <a:pt x="13145" y="432911"/>
                    <a:pt x="7239" y="427006"/>
                    <a:pt x="7239" y="419671"/>
                  </a:cubicBezTo>
                  <a:cubicBezTo>
                    <a:pt x="7239" y="413671"/>
                    <a:pt x="11335" y="408527"/>
                    <a:pt x="16859" y="407098"/>
                  </a:cubicBezTo>
                  <a:cubicBezTo>
                    <a:pt x="18002" y="406717"/>
                    <a:pt x="19145" y="406527"/>
                    <a:pt x="20384" y="406527"/>
                  </a:cubicBezTo>
                  <a:cubicBezTo>
                    <a:pt x="21622" y="406527"/>
                    <a:pt x="22860" y="406717"/>
                    <a:pt x="24003" y="407098"/>
                  </a:cubicBezTo>
                  <a:cubicBezTo>
                    <a:pt x="29623" y="408622"/>
                    <a:pt x="33623" y="413671"/>
                    <a:pt x="33623" y="419671"/>
                  </a:cubicBezTo>
                  <a:close/>
                </a:path>
              </a:pathLst>
            </a:custGeom>
            <a:solidFill>
              <a:schemeClr val="accent1"/>
            </a:solidFill>
            <a:ln>
              <a:noFill/>
            </a:ln>
            <a:effectLst>
              <a:outerShdw blurRad="200025" rotWithShape="0" algn="bl" dir="5400000" dist="19050">
                <a:schemeClr val="accent1">
                  <a:alpha val="66670"/>
                </a:scheme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48" name="Google Shape;348;g2cf2d03ddae_0_1835"/>
            <p:cNvSpPr/>
            <p:nvPr/>
          </p:nvSpPr>
          <p:spPr>
            <a:xfrm>
              <a:off x="7350442" y="2713767"/>
              <a:ext cx="389000" cy="777335"/>
            </a:xfrm>
            <a:custGeom>
              <a:rect b="b" l="l" r="r" t="t"/>
              <a:pathLst>
                <a:path extrusionOk="0" h="777335" w="389000">
                  <a:moveTo>
                    <a:pt x="297466" y="400812"/>
                  </a:moveTo>
                  <a:lnTo>
                    <a:pt x="188976" y="400812"/>
                  </a:lnTo>
                  <a:lnTo>
                    <a:pt x="16669" y="573024"/>
                  </a:lnTo>
                  <a:lnTo>
                    <a:pt x="16669" y="736949"/>
                  </a:lnTo>
                  <a:cubicBezTo>
                    <a:pt x="7144" y="738664"/>
                    <a:pt x="0" y="747046"/>
                    <a:pt x="0" y="757047"/>
                  </a:cubicBezTo>
                  <a:cubicBezTo>
                    <a:pt x="0" y="768191"/>
                    <a:pt x="9049" y="777335"/>
                    <a:pt x="20288" y="777335"/>
                  </a:cubicBezTo>
                  <a:cubicBezTo>
                    <a:pt x="31432" y="777335"/>
                    <a:pt x="40576" y="768191"/>
                    <a:pt x="40576" y="757047"/>
                  </a:cubicBezTo>
                  <a:cubicBezTo>
                    <a:pt x="40576" y="747046"/>
                    <a:pt x="33242" y="738664"/>
                    <a:pt x="23813" y="736949"/>
                  </a:cubicBezTo>
                  <a:lnTo>
                    <a:pt x="23813" y="575977"/>
                  </a:lnTo>
                  <a:lnTo>
                    <a:pt x="191929" y="407956"/>
                  </a:lnTo>
                  <a:lnTo>
                    <a:pt x="300418" y="407956"/>
                  </a:lnTo>
                  <a:lnTo>
                    <a:pt x="372237" y="336042"/>
                  </a:lnTo>
                  <a:lnTo>
                    <a:pt x="372237" y="40291"/>
                  </a:lnTo>
                  <a:cubicBezTo>
                    <a:pt x="381667" y="38576"/>
                    <a:pt x="389001" y="30289"/>
                    <a:pt x="389001" y="20288"/>
                  </a:cubicBezTo>
                  <a:cubicBezTo>
                    <a:pt x="389001" y="9049"/>
                    <a:pt x="379857" y="0"/>
                    <a:pt x="368713" y="0"/>
                  </a:cubicBezTo>
                  <a:cubicBezTo>
                    <a:pt x="357473" y="0"/>
                    <a:pt x="348329" y="9049"/>
                    <a:pt x="348329" y="20288"/>
                  </a:cubicBezTo>
                  <a:cubicBezTo>
                    <a:pt x="348329" y="30289"/>
                    <a:pt x="355568" y="38576"/>
                    <a:pt x="365093" y="40291"/>
                  </a:cubicBezTo>
                  <a:lnTo>
                    <a:pt x="365093" y="333089"/>
                  </a:lnTo>
                  <a:lnTo>
                    <a:pt x="297466" y="400812"/>
                  </a:lnTo>
                  <a:close/>
                  <a:moveTo>
                    <a:pt x="33433" y="757047"/>
                  </a:moveTo>
                  <a:cubicBezTo>
                    <a:pt x="33433" y="764286"/>
                    <a:pt x="27527" y="770192"/>
                    <a:pt x="20288" y="770192"/>
                  </a:cubicBezTo>
                  <a:cubicBezTo>
                    <a:pt x="13049" y="770192"/>
                    <a:pt x="7144" y="764286"/>
                    <a:pt x="7144" y="757047"/>
                  </a:cubicBezTo>
                  <a:cubicBezTo>
                    <a:pt x="7144" y="750951"/>
                    <a:pt x="11144" y="745903"/>
                    <a:pt x="16669" y="744379"/>
                  </a:cubicBezTo>
                  <a:cubicBezTo>
                    <a:pt x="17812" y="743998"/>
                    <a:pt x="19050" y="743807"/>
                    <a:pt x="20288" y="743807"/>
                  </a:cubicBezTo>
                  <a:cubicBezTo>
                    <a:pt x="21526" y="743807"/>
                    <a:pt x="22669" y="743998"/>
                    <a:pt x="23813" y="744379"/>
                  </a:cubicBezTo>
                  <a:cubicBezTo>
                    <a:pt x="29337" y="745808"/>
                    <a:pt x="33433" y="750951"/>
                    <a:pt x="33433" y="757047"/>
                  </a:cubicBezTo>
                  <a:close/>
                  <a:moveTo>
                    <a:pt x="355473" y="20288"/>
                  </a:moveTo>
                  <a:cubicBezTo>
                    <a:pt x="355473" y="13049"/>
                    <a:pt x="361379" y="7144"/>
                    <a:pt x="368713" y="7144"/>
                  </a:cubicBezTo>
                  <a:cubicBezTo>
                    <a:pt x="375952" y="7144"/>
                    <a:pt x="381857" y="13049"/>
                    <a:pt x="381857" y="20288"/>
                  </a:cubicBezTo>
                  <a:cubicBezTo>
                    <a:pt x="381857" y="26289"/>
                    <a:pt x="377761" y="31432"/>
                    <a:pt x="372237" y="32861"/>
                  </a:cubicBezTo>
                  <a:cubicBezTo>
                    <a:pt x="371094" y="33242"/>
                    <a:pt x="369951" y="33433"/>
                    <a:pt x="368713" y="33433"/>
                  </a:cubicBezTo>
                  <a:cubicBezTo>
                    <a:pt x="367474" y="33433"/>
                    <a:pt x="366236" y="33242"/>
                    <a:pt x="365093" y="32861"/>
                  </a:cubicBezTo>
                  <a:cubicBezTo>
                    <a:pt x="359473" y="31337"/>
                    <a:pt x="355473" y="26289"/>
                    <a:pt x="355473" y="20288"/>
                  </a:cubicBezTo>
                  <a:close/>
                </a:path>
              </a:pathLst>
            </a:custGeom>
            <a:solidFill>
              <a:schemeClr val="accent1"/>
            </a:solidFill>
            <a:ln>
              <a:noFill/>
            </a:ln>
            <a:effectLst>
              <a:outerShdw blurRad="200025" rotWithShape="0" algn="bl" dir="5400000" dist="19050">
                <a:schemeClr val="accent1">
                  <a:alpha val="66670"/>
                </a:scheme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49" name="Google Shape;349;g2cf2d03ddae_0_1835"/>
            <p:cNvSpPr/>
            <p:nvPr/>
          </p:nvSpPr>
          <p:spPr>
            <a:xfrm>
              <a:off x="7860696" y="2608992"/>
              <a:ext cx="266985" cy="1341405"/>
            </a:xfrm>
            <a:custGeom>
              <a:rect b="b" l="l" r="r" t="t"/>
              <a:pathLst>
                <a:path extrusionOk="0" h="1341405" w="266985">
                  <a:moveTo>
                    <a:pt x="266986" y="744569"/>
                  </a:moveTo>
                  <a:lnTo>
                    <a:pt x="266986" y="0"/>
                  </a:lnTo>
                  <a:lnTo>
                    <a:pt x="259842" y="0"/>
                  </a:lnTo>
                  <a:lnTo>
                    <a:pt x="259842" y="741617"/>
                  </a:lnTo>
                  <a:lnTo>
                    <a:pt x="13145" y="988314"/>
                  </a:lnTo>
                  <a:lnTo>
                    <a:pt x="13145" y="1308259"/>
                  </a:lnTo>
                  <a:cubicBezTo>
                    <a:pt x="5620" y="1309878"/>
                    <a:pt x="0" y="1316546"/>
                    <a:pt x="0" y="1324642"/>
                  </a:cubicBezTo>
                  <a:cubicBezTo>
                    <a:pt x="0" y="1333881"/>
                    <a:pt x="7525" y="1341406"/>
                    <a:pt x="16764" y="1341406"/>
                  </a:cubicBezTo>
                  <a:cubicBezTo>
                    <a:pt x="26003" y="1341406"/>
                    <a:pt x="33528" y="1333881"/>
                    <a:pt x="33528" y="1324642"/>
                  </a:cubicBezTo>
                  <a:cubicBezTo>
                    <a:pt x="33528" y="1316641"/>
                    <a:pt x="27908" y="1309973"/>
                    <a:pt x="20384" y="1308259"/>
                  </a:cubicBezTo>
                  <a:lnTo>
                    <a:pt x="20384" y="991267"/>
                  </a:lnTo>
                  <a:lnTo>
                    <a:pt x="266986" y="744569"/>
                  </a:lnTo>
                  <a:close/>
                </a:path>
              </a:pathLst>
            </a:custGeom>
            <a:solidFill>
              <a:schemeClr val="accent1"/>
            </a:solidFill>
            <a:ln>
              <a:noFill/>
            </a:ln>
            <a:effectLst>
              <a:outerShdw blurRad="200025" rotWithShape="0" algn="bl" dir="5400000" dist="19050">
                <a:schemeClr val="accent1">
                  <a:alpha val="66670"/>
                </a:scheme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50" name="Google Shape;350;g2cf2d03ddae_0_1835"/>
            <p:cNvSpPr/>
            <p:nvPr/>
          </p:nvSpPr>
          <p:spPr>
            <a:xfrm>
              <a:off x="7616094" y="2608992"/>
              <a:ext cx="370998" cy="1562195"/>
            </a:xfrm>
            <a:custGeom>
              <a:rect b="b" l="l" r="r" t="t"/>
              <a:pathLst>
                <a:path extrusionOk="0" h="1562195" w="370998">
                  <a:moveTo>
                    <a:pt x="158496" y="1521905"/>
                  </a:moveTo>
                  <a:lnTo>
                    <a:pt x="158496" y="1225868"/>
                  </a:lnTo>
                  <a:lnTo>
                    <a:pt x="95155" y="1162431"/>
                  </a:lnTo>
                  <a:lnTo>
                    <a:pt x="95155" y="939070"/>
                  </a:lnTo>
                  <a:lnTo>
                    <a:pt x="156210" y="878014"/>
                  </a:lnTo>
                  <a:lnTo>
                    <a:pt x="156210" y="839534"/>
                  </a:lnTo>
                  <a:lnTo>
                    <a:pt x="317659" y="678085"/>
                  </a:lnTo>
                  <a:cubicBezTo>
                    <a:pt x="320897" y="680466"/>
                    <a:pt x="324898" y="681800"/>
                    <a:pt x="329184" y="681800"/>
                  </a:cubicBezTo>
                  <a:cubicBezTo>
                    <a:pt x="340423" y="681800"/>
                    <a:pt x="349568" y="672655"/>
                    <a:pt x="349568" y="661511"/>
                  </a:cubicBezTo>
                  <a:cubicBezTo>
                    <a:pt x="349568" y="650272"/>
                    <a:pt x="340423" y="641128"/>
                    <a:pt x="329184" y="641128"/>
                  </a:cubicBezTo>
                  <a:cubicBezTo>
                    <a:pt x="318040" y="641128"/>
                    <a:pt x="308896" y="650272"/>
                    <a:pt x="308896" y="661511"/>
                  </a:cubicBezTo>
                  <a:cubicBezTo>
                    <a:pt x="308896" y="665797"/>
                    <a:pt x="310229" y="669798"/>
                    <a:pt x="312611" y="673037"/>
                  </a:cubicBezTo>
                  <a:lnTo>
                    <a:pt x="267843" y="717804"/>
                  </a:lnTo>
                  <a:lnTo>
                    <a:pt x="267843" y="635413"/>
                  </a:lnTo>
                  <a:lnTo>
                    <a:pt x="370999" y="532257"/>
                  </a:lnTo>
                  <a:lnTo>
                    <a:pt x="370999" y="273844"/>
                  </a:lnTo>
                  <a:lnTo>
                    <a:pt x="319183" y="222028"/>
                  </a:lnTo>
                  <a:lnTo>
                    <a:pt x="319183" y="0"/>
                  </a:lnTo>
                  <a:lnTo>
                    <a:pt x="312039" y="0"/>
                  </a:lnTo>
                  <a:lnTo>
                    <a:pt x="312039" y="503777"/>
                  </a:lnTo>
                  <a:lnTo>
                    <a:pt x="16669" y="799147"/>
                  </a:lnTo>
                  <a:lnTo>
                    <a:pt x="16669" y="1479995"/>
                  </a:lnTo>
                  <a:cubicBezTo>
                    <a:pt x="7144" y="1481709"/>
                    <a:pt x="0" y="1490091"/>
                    <a:pt x="0" y="1500092"/>
                  </a:cubicBezTo>
                  <a:cubicBezTo>
                    <a:pt x="0" y="1511237"/>
                    <a:pt x="9049" y="1520381"/>
                    <a:pt x="20288" y="1520381"/>
                  </a:cubicBezTo>
                  <a:cubicBezTo>
                    <a:pt x="31528" y="1520381"/>
                    <a:pt x="40577" y="1511237"/>
                    <a:pt x="40577" y="1500092"/>
                  </a:cubicBezTo>
                  <a:cubicBezTo>
                    <a:pt x="40577" y="1490091"/>
                    <a:pt x="33338" y="1481709"/>
                    <a:pt x="23813" y="1479995"/>
                  </a:cubicBezTo>
                  <a:lnTo>
                    <a:pt x="23813" y="802100"/>
                  </a:lnTo>
                  <a:lnTo>
                    <a:pt x="319183" y="506730"/>
                  </a:lnTo>
                  <a:lnTo>
                    <a:pt x="319183" y="232124"/>
                  </a:lnTo>
                  <a:lnTo>
                    <a:pt x="363855" y="276796"/>
                  </a:lnTo>
                  <a:lnTo>
                    <a:pt x="363855" y="529304"/>
                  </a:lnTo>
                  <a:lnTo>
                    <a:pt x="260699" y="632460"/>
                  </a:lnTo>
                  <a:lnTo>
                    <a:pt x="260699" y="724948"/>
                  </a:lnTo>
                  <a:lnTo>
                    <a:pt x="260699" y="724948"/>
                  </a:lnTo>
                  <a:lnTo>
                    <a:pt x="149066" y="836485"/>
                  </a:lnTo>
                  <a:lnTo>
                    <a:pt x="149066" y="874967"/>
                  </a:lnTo>
                  <a:lnTo>
                    <a:pt x="95155" y="928973"/>
                  </a:lnTo>
                  <a:lnTo>
                    <a:pt x="95155" y="821341"/>
                  </a:lnTo>
                  <a:lnTo>
                    <a:pt x="178498" y="738092"/>
                  </a:lnTo>
                  <a:cubicBezTo>
                    <a:pt x="181737" y="740473"/>
                    <a:pt x="185738" y="741807"/>
                    <a:pt x="190024" y="741807"/>
                  </a:cubicBezTo>
                  <a:cubicBezTo>
                    <a:pt x="201263" y="741807"/>
                    <a:pt x="210312" y="732663"/>
                    <a:pt x="210312" y="721423"/>
                  </a:cubicBezTo>
                  <a:cubicBezTo>
                    <a:pt x="210312" y="710279"/>
                    <a:pt x="201263" y="701135"/>
                    <a:pt x="190024" y="701135"/>
                  </a:cubicBezTo>
                  <a:cubicBezTo>
                    <a:pt x="178784" y="701135"/>
                    <a:pt x="169736" y="710279"/>
                    <a:pt x="169736" y="721423"/>
                  </a:cubicBezTo>
                  <a:cubicBezTo>
                    <a:pt x="169736" y="725805"/>
                    <a:pt x="171069" y="729805"/>
                    <a:pt x="173355" y="733044"/>
                  </a:cubicBezTo>
                  <a:lnTo>
                    <a:pt x="88011" y="818388"/>
                  </a:lnTo>
                  <a:lnTo>
                    <a:pt x="88011" y="1165384"/>
                  </a:lnTo>
                  <a:lnTo>
                    <a:pt x="151352" y="1228820"/>
                  </a:lnTo>
                  <a:lnTo>
                    <a:pt x="151352" y="1521905"/>
                  </a:lnTo>
                  <a:cubicBezTo>
                    <a:pt x="141732" y="1523524"/>
                    <a:pt x="134493" y="1531906"/>
                    <a:pt x="134493" y="1541907"/>
                  </a:cubicBezTo>
                  <a:cubicBezTo>
                    <a:pt x="134493" y="1553147"/>
                    <a:pt x="143542" y="1562195"/>
                    <a:pt x="154781" y="1562195"/>
                  </a:cubicBezTo>
                  <a:cubicBezTo>
                    <a:pt x="166021" y="1562195"/>
                    <a:pt x="175070" y="1553147"/>
                    <a:pt x="175070" y="1541907"/>
                  </a:cubicBezTo>
                  <a:cubicBezTo>
                    <a:pt x="175070" y="1532001"/>
                    <a:pt x="167926" y="1523714"/>
                    <a:pt x="158496" y="1521905"/>
                  </a:cubicBezTo>
                  <a:close/>
                  <a:moveTo>
                    <a:pt x="316039" y="661511"/>
                  </a:moveTo>
                  <a:cubicBezTo>
                    <a:pt x="316039" y="654177"/>
                    <a:pt x="321945" y="648272"/>
                    <a:pt x="329184" y="648272"/>
                  </a:cubicBezTo>
                  <a:cubicBezTo>
                    <a:pt x="336518" y="648272"/>
                    <a:pt x="342424" y="654177"/>
                    <a:pt x="342424" y="661511"/>
                  </a:cubicBezTo>
                  <a:cubicBezTo>
                    <a:pt x="342424" y="668750"/>
                    <a:pt x="336518" y="674656"/>
                    <a:pt x="329184" y="674656"/>
                  </a:cubicBezTo>
                  <a:cubicBezTo>
                    <a:pt x="326898" y="674656"/>
                    <a:pt x="324707" y="674084"/>
                    <a:pt x="322802" y="672941"/>
                  </a:cubicBezTo>
                  <a:cubicBezTo>
                    <a:pt x="320707" y="671798"/>
                    <a:pt x="318897" y="669988"/>
                    <a:pt x="317754" y="667893"/>
                  </a:cubicBezTo>
                  <a:cubicBezTo>
                    <a:pt x="316611" y="665988"/>
                    <a:pt x="316039" y="663797"/>
                    <a:pt x="316039" y="661511"/>
                  </a:cubicBezTo>
                  <a:close/>
                  <a:moveTo>
                    <a:pt x="33433" y="1500092"/>
                  </a:moveTo>
                  <a:cubicBezTo>
                    <a:pt x="33433" y="1507331"/>
                    <a:pt x="27527" y="1513237"/>
                    <a:pt x="20288" y="1513237"/>
                  </a:cubicBezTo>
                  <a:cubicBezTo>
                    <a:pt x="13049" y="1513237"/>
                    <a:pt x="7144" y="1507331"/>
                    <a:pt x="7144" y="1500092"/>
                  </a:cubicBezTo>
                  <a:cubicBezTo>
                    <a:pt x="7144" y="1493996"/>
                    <a:pt x="11144" y="1488948"/>
                    <a:pt x="16669" y="1487424"/>
                  </a:cubicBezTo>
                  <a:cubicBezTo>
                    <a:pt x="17812" y="1487043"/>
                    <a:pt x="19050" y="1486853"/>
                    <a:pt x="20288" y="1486853"/>
                  </a:cubicBezTo>
                  <a:cubicBezTo>
                    <a:pt x="21527" y="1486853"/>
                    <a:pt x="22670" y="1487043"/>
                    <a:pt x="23813" y="1487424"/>
                  </a:cubicBezTo>
                  <a:cubicBezTo>
                    <a:pt x="29337" y="1488853"/>
                    <a:pt x="33433" y="1493996"/>
                    <a:pt x="33433" y="1500092"/>
                  </a:cubicBezTo>
                  <a:close/>
                  <a:moveTo>
                    <a:pt x="176879" y="721423"/>
                  </a:moveTo>
                  <a:cubicBezTo>
                    <a:pt x="176879" y="714184"/>
                    <a:pt x="182785" y="708279"/>
                    <a:pt x="190024" y="708279"/>
                  </a:cubicBezTo>
                  <a:cubicBezTo>
                    <a:pt x="197263" y="708279"/>
                    <a:pt x="203168" y="714184"/>
                    <a:pt x="203168" y="721423"/>
                  </a:cubicBezTo>
                  <a:cubicBezTo>
                    <a:pt x="203168" y="728758"/>
                    <a:pt x="197263" y="734663"/>
                    <a:pt x="190024" y="734663"/>
                  </a:cubicBezTo>
                  <a:cubicBezTo>
                    <a:pt x="187738" y="734663"/>
                    <a:pt x="185547" y="734092"/>
                    <a:pt x="183642" y="732949"/>
                  </a:cubicBezTo>
                  <a:cubicBezTo>
                    <a:pt x="181546" y="731806"/>
                    <a:pt x="179737" y="730091"/>
                    <a:pt x="178594" y="727901"/>
                  </a:cubicBezTo>
                  <a:cubicBezTo>
                    <a:pt x="177451" y="725996"/>
                    <a:pt x="176879" y="723805"/>
                    <a:pt x="176879" y="721423"/>
                  </a:cubicBezTo>
                  <a:close/>
                  <a:moveTo>
                    <a:pt x="154781" y="1555052"/>
                  </a:moveTo>
                  <a:cubicBezTo>
                    <a:pt x="147542" y="1555052"/>
                    <a:pt x="141637" y="1549146"/>
                    <a:pt x="141637" y="1541907"/>
                  </a:cubicBezTo>
                  <a:cubicBezTo>
                    <a:pt x="141637" y="1535811"/>
                    <a:pt x="145733" y="1530763"/>
                    <a:pt x="151352" y="1529239"/>
                  </a:cubicBezTo>
                  <a:cubicBezTo>
                    <a:pt x="152495" y="1528953"/>
                    <a:pt x="153638" y="1528763"/>
                    <a:pt x="154781" y="1528763"/>
                  </a:cubicBezTo>
                  <a:cubicBezTo>
                    <a:pt x="156115" y="1528763"/>
                    <a:pt x="157353" y="1528953"/>
                    <a:pt x="158496" y="1529334"/>
                  </a:cubicBezTo>
                  <a:cubicBezTo>
                    <a:pt x="163925" y="1530953"/>
                    <a:pt x="167926" y="1536002"/>
                    <a:pt x="167926" y="1541907"/>
                  </a:cubicBezTo>
                  <a:cubicBezTo>
                    <a:pt x="167926" y="1549146"/>
                    <a:pt x="162020" y="1555052"/>
                    <a:pt x="154781" y="1555052"/>
                  </a:cubicBezTo>
                  <a:close/>
                </a:path>
              </a:pathLst>
            </a:custGeom>
            <a:solidFill>
              <a:schemeClr val="accent1"/>
            </a:solidFill>
            <a:ln>
              <a:noFill/>
            </a:ln>
            <a:effectLst>
              <a:outerShdw blurRad="200025" rotWithShape="0" algn="bl" dir="5400000" dist="19050">
                <a:schemeClr val="accent1">
                  <a:alpha val="66670"/>
                </a:scheme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51" name="Google Shape;351;g2cf2d03ddae_0_1835"/>
            <p:cNvSpPr/>
            <p:nvPr/>
          </p:nvSpPr>
          <p:spPr>
            <a:xfrm>
              <a:off x="7666005" y="3837621"/>
              <a:ext cx="75628" cy="444531"/>
            </a:xfrm>
            <a:custGeom>
              <a:rect b="b" l="l" r="r" t="t"/>
              <a:pathLst>
                <a:path extrusionOk="0" h="444531" w="75628">
                  <a:moveTo>
                    <a:pt x="58865" y="404146"/>
                  </a:moveTo>
                  <a:lnTo>
                    <a:pt x="58865" y="53816"/>
                  </a:lnTo>
                  <a:lnTo>
                    <a:pt x="30861" y="25813"/>
                  </a:lnTo>
                  <a:cubicBezTo>
                    <a:pt x="32576" y="23241"/>
                    <a:pt x="33528" y="20098"/>
                    <a:pt x="33528" y="16764"/>
                  </a:cubicBezTo>
                  <a:cubicBezTo>
                    <a:pt x="33528" y="7525"/>
                    <a:pt x="26003" y="0"/>
                    <a:pt x="16764" y="0"/>
                  </a:cubicBezTo>
                  <a:cubicBezTo>
                    <a:pt x="7525" y="0"/>
                    <a:pt x="0" y="7525"/>
                    <a:pt x="0" y="16764"/>
                  </a:cubicBezTo>
                  <a:cubicBezTo>
                    <a:pt x="0" y="26003"/>
                    <a:pt x="7525" y="33528"/>
                    <a:pt x="16764" y="33528"/>
                  </a:cubicBezTo>
                  <a:cubicBezTo>
                    <a:pt x="20098" y="33528"/>
                    <a:pt x="23146" y="32480"/>
                    <a:pt x="25813" y="30861"/>
                  </a:cubicBezTo>
                  <a:lnTo>
                    <a:pt x="25813" y="30861"/>
                  </a:lnTo>
                  <a:lnTo>
                    <a:pt x="51721" y="56769"/>
                  </a:lnTo>
                  <a:lnTo>
                    <a:pt x="51721" y="404146"/>
                  </a:lnTo>
                  <a:cubicBezTo>
                    <a:pt x="42196" y="405860"/>
                    <a:pt x="34957" y="414242"/>
                    <a:pt x="34957" y="424148"/>
                  </a:cubicBezTo>
                  <a:cubicBezTo>
                    <a:pt x="34957" y="435388"/>
                    <a:pt x="44101" y="444532"/>
                    <a:pt x="55341" y="444532"/>
                  </a:cubicBezTo>
                  <a:cubicBezTo>
                    <a:pt x="66485" y="444532"/>
                    <a:pt x="75629" y="435388"/>
                    <a:pt x="75629" y="424148"/>
                  </a:cubicBezTo>
                  <a:cubicBezTo>
                    <a:pt x="75629" y="414242"/>
                    <a:pt x="68294" y="405860"/>
                    <a:pt x="58865" y="404146"/>
                  </a:cubicBezTo>
                  <a:close/>
                  <a:moveTo>
                    <a:pt x="55341" y="437388"/>
                  </a:moveTo>
                  <a:cubicBezTo>
                    <a:pt x="48006" y="437388"/>
                    <a:pt x="42101" y="431483"/>
                    <a:pt x="42101" y="424148"/>
                  </a:cubicBezTo>
                  <a:cubicBezTo>
                    <a:pt x="42101" y="418147"/>
                    <a:pt x="46101" y="413099"/>
                    <a:pt x="51721" y="411575"/>
                  </a:cubicBezTo>
                  <a:cubicBezTo>
                    <a:pt x="52864" y="411194"/>
                    <a:pt x="54102" y="411004"/>
                    <a:pt x="55341" y="411004"/>
                  </a:cubicBezTo>
                  <a:cubicBezTo>
                    <a:pt x="56579" y="411004"/>
                    <a:pt x="57722" y="411194"/>
                    <a:pt x="58865" y="411575"/>
                  </a:cubicBezTo>
                  <a:cubicBezTo>
                    <a:pt x="64389" y="413004"/>
                    <a:pt x="68485" y="418147"/>
                    <a:pt x="68485" y="424148"/>
                  </a:cubicBezTo>
                  <a:cubicBezTo>
                    <a:pt x="68485" y="431483"/>
                    <a:pt x="62579" y="437388"/>
                    <a:pt x="55341" y="437388"/>
                  </a:cubicBezTo>
                  <a:close/>
                </a:path>
              </a:pathLst>
            </a:custGeom>
            <a:solidFill>
              <a:schemeClr val="accent1"/>
            </a:solidFill>
            <a:ln>
              <a:noFill/>
            </a:ln>
            <a:effectLst>
              <a:outerShdw blurRad="200025" rotWithShape="0" algn="bl" dir="5400000" dist="19050">
                <a:schemeClr val="accent1">
                  <a:alpha val="66670"/>
                </a:scheme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52" name="Google Shape;352;g2cf2d03ddae_0_1835"/>
            <p:cNvSpPr/>
            <p:nvPr/>
          </p:nvSpPr>
          <p:spPr>
            <a:xfrm>
              <a:off x="7350442" y="3539870"/>
              <a:ext cx="240982" cy="701039"/>
            </a:xfrm>
            <a:custGeom>
              <a:rect b="b" l="l" r="r" t="t"/>
              <a:pathLst>
                <a:path extrusionOk="0" h="701039" w="240982">
                  <a:moveTo>
                    <a:pt x="227838" y="667893"/>
                  </a:moveTo>
                  <a:lnTo>
                    <a:pt x="227838" y="410146"/>
                  </a:lnTo>
                  <a:lnTo>
                    <a:pt x="160210" y="342519"/>
                  </a:lnTo>
                  <a:lnTo>
                    <a:pt x="160210" y="214503"/>
                  </a:lnTo>
                  <a:cubicBezTo>
                    <a:pt x="169545" y="212693"/>
                    <a:pt x="176689" y="204407"/>
                    <a:pt x="176689" y="194596"/>
                  </a:cubicBezTo>
                  <a:cubicBezTo>
                    <a:pt x="176689" y="183356"/>
                    <a:pt x="167545" y="174308"/>
                    <a:pt x="156400" y="174308"/>
                  </a:cubicBezTo>
                  <a:cubicBezTo>
                    <a:pt x="145161" y="174308"/>
                    <a:pt x="136017" y="183356"/>
                    <a:pt x="136017" y="194596"/>
                  </a:cubicBezTo>
                  <a:cubicBezTo>
                    <a:pt x="136017" y="204597"/>
                    <a:pt x="143446" y="212979"/>
                    <a:pt x="153067" y="214598"/>
                  </a:cubicBezTo>
                  <a:lnTo>
                    <a:pt x="153067" y="345472"/>
                  </a:lnTo>
                  <a:lnTo>
                    <a:pt x="220694" y="413099"/>
                  </a:lnTo>
                  <a:lnTo>
                    <a:pt x="220694" y="493681"/>
                  </a:lnTo>
                  <a:lnTo>
                    <a:pt x="103441" y="376428"/>
                  </a:lnTo>
                  <a:lnTo>
                    <a:pt x="103441" y="216122"/>
                  </a:lnTo>
                  <a:lnTo>
                    <a:pt x="23813" y="136493"/>
                  </a:lnTo>
                  <a:lnTo>
                    <a:pt x="23813" y="40291"/>
                  </a:lnTo>
                  <a:cubicBezTo>
                    <a:pt x="33242" y="38576"/>
                    <a:pt x="40576" y="30290"/>
                    <a:pt x="40576" y="20288"/>
                  </a:cubicBezTo>
                  <a:cubicBezTo>
                    <a:pt x="40576" y="9144"/>
                    <a:pt x="31432" y="0"/>
                    <a:pt x="20288" y="0"/>
                  </a:cubicBezTo>
                  <a:cubicBezTo>
                    <a:pt x="9049" y="0"/>
                    <a:pt x="0" y="9144"/>
                    <a:pt x="0" y="20288"/>
                  </a:cubicBezTo>
                  <a:cubicBezTo>
                    <a:pt x="0" y="30290"/>
                    <a:pt x="7144" y="38576"/>
                    <a:pt x="16669" y="40291"/>
                  </a:cubicBezTo>
                  <a:lnTo>
                    <a:pt x="16669" y="139446"/>
                  </a:lnTo>
                  <a:lnTo>
                    <a:pt x="96298" y="219075"/>
                  </a:lnTo>
                  <a:lnTo>
                    <a:pt x="96298" y="379381"/>
                  </a:lnTo>
                  <a:lnTo>
                    <a:pt x="220694" y="503777"/>
                  </a:lnTo>
                  <a:lnTo>
                    <a:pt x="220694" y="667893"/>
                  </a:lnTo>
                  <a:cubicBezTo>
                    <a:pt x="213169" y="669512"/>
                    <a:pt x="207454" y="676180"/>
                    <a:pt x="207454" y="684276"/>
                  </a:cubicBezTo>
                  <a:cubicBezTo>
                    <a:pt x="207454" y="693515"/>
                    <a:pt x="214979" y="701040"/>
                    <a:pt x="224218" y="701040"/>
                  </a:cubicBezTo>
                  <a:cubicBezTo>
                    <a:pt x="233458" y="701040"/>
                    <a:pt x="240982" y="693515"/>
                    <a:pt x="240982" y="684276"/>
                  </a:cubicBezTo>
                  <a:cubicBezTo>
                    <a:pt x="240887" y="676275"/>
                    <a:pt x="235267" y="669608"/>
                    <a:pt x="227838" y="667893"/>
                  </a:cubicBezTo>
                  <a:close/>
                  <a:moveTo>
                    <a:pt x="143161" y="194596"/>
                  </a:moveTo>
                  <a:cubicBezTo>
                    <a:pt x="143161" y="187357"/>
                    <a:pt x="149066" y="181451"/>
                    <a:pt x="156400" y="181451"/>
                  </a:cubicBezTo>
                  <a:cubicBezTo>
                    <a:pt x="163639" y="181451"/>
                    <a:pt x="169545" y="187357"/>
                    <a:pt x="169545" y="194596"/>
                  </a:cubicBezTo>
                  <a:cubicBezTo>
                    <a:pt x="169545" y="200501"/>
                    <a:pt x="165640" y="205550"/>
                    <a:pt x="160210" y="207074"/>
                  </a:cubicBezTo>
                  <a:cubicBezTo>
                    <a:pt x="158972" y="207550"/>
                    <a:pt x="157734" y="207740"/>
                    <a:pt x="156400" y="207740"/>
                  </a:cubicBezTo>
                  <a:cubicBezTo>
                    <a:pt x="155257" y="207740"/>
                    <a:pt x="154114" y="207550"/>
                    <a:pt x="153067" y="207264"/>
                  </a:cubicBezTo>
                  <a:cubicBezTo>
                    <a:pt x="147352" y="205835"/>
                    <a:pt x="143161" y="200692"/>
                    <a:pt x="143161" y="194596"/>
                  </a:cubicBezTo>
                  <a:close/>
                  <a:moveTo>
                    <a:pt x="7144" y="20288"/>
                  </a:moveTo>
                  <a:cubicBezTo>
                    <a:pt x="7144" y="13049"/>
                    <a:pt x="13049" y="7144"/>
                    <a:pt x="20288" y="7144"/>
                  </a:cubicBezTo>
                  <a:cubicBezTo>
                    <a:pt x="27527" y="7144"/>
                    <a:pt x="33433" y="13049"/>
                    <a:pt x="33433" y="20288"/>
                  </a:cubicBezTo>
                  <a:cubicBezTo>
                    <a:pt x="33433" y="26289"/>
                    <a:pt x="29337" y="31433"/>
                    <a:pt x="23813" y="32861"/>
                  </a:cubicBezTo>
                  <a:cubicBezTo>
                    <a:pt x="22669" y="33242"/>
                    <a:pt x="21526" y="33433"/>
                    <a:pt x="20288" y="33433"/>
                  </a:cubicBezTo>
                  <a:cubicBezTo>
                    <a:pt x="19050" y="33433"/>
                    <a:pt x="17812" y="33242"/>
                    <a:pt x="16669" y="32861"/>
                  </a:cubicBezTo>
                  <a:cubicBezTo>
                    <a:pt x="11144" y="31337"/>
                    <a:pt x="7144" y="26289"/>
                    <a:pt x="7144" y="20288"/>
                  </a:cubicBezTo>
                  <a:close/>
                </a:path>
              </a:pathLst>
            </a:custGeom>
            <a:solidFill>
              <a:schemeClr val="accent1"/>
            </a:solidFill>
            <a:ln>
              <a:noFill/>
            </a:ln>
            <a:effectLst>
              <a:outerShdw blurRad="200025" rotWithShape="0" algn="bl" dir="5400000" dist="19050">
                <a:schemeClr val="accent1">
                  <a:alpha val="66670"/>
                </a:scheme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53" name="Google Shape;353;g2cf2d03ddae_0_1835"/>
            <p:cNvSpPr/>
            <p:nvPr/>
          </p:nvSpPr>
          <p:spPr>
            <a:xfrm>
              <a:off x="7557897" y="2823590"/>
              <a:ext cx="322706" cy="857440"/>
            </a:xfrm>
            <a:custGeom>
              <a:rect b="b" l="l" r="r" t="t"/>
              <a:pathLst>
                <a:path extrusionOk="0" h="857440" w="322706">
                  <a:moveTo>
                    <a:pt x="20098" y="824293"/>
                  </a:moveTo>
                  <a:lnTo>
                    <a:pt x="20098" y="561213"/>
                  </a:lnTo>
                  <a:lnTo>
                    <a:pt x="309563" y="271748"/>
                  </a:lnTo>
                  <a:lnTo>
                    <a:pt x="309563" y="33147"/>
                  </a:lnTo>
                  <a:cubicBezTo>
                    <a:pt x="317087" y="31528"/>
                    <a:pt x="322707" y="24860"/>
                    <a:pt x="322707" y="16764"/>
                  </a:cubicBezTo>
                  <a:cubicBezTo>
                    <a:pt x="322707" y="7525"/>
                    <a:pt x="315182" y="0"/>
                    <a:pt x="305943" y="0"/>
                  </a:cubicBezTo>
                  <a:cubicBezTo>
                    <a:pt x="296704" y="0"/>
                    <a:pt x="289179" y="7525"/>
                    <a:pt x="289179" y="16764"/>
                  </a:cubicBezTo>
                  <a:cubicBezTo>
                    <a:pt x="289179" y="24765"/>
                    <a:pt x="294799" y="31432"/>
                    <a:pt x="302323" y="33147"/>
                  </a:cubicBezTo>
                  <a:lnTo>
                    <a:pt x="302323" y="268796"/>
                  </a:lnTo>
                  <a:lnTo>
                    <a:pt x="12859" y="558260"/>
                  </a:lnTo>
                  <a:lnTo>
                    <a:pt x="12859" y="824389"/>
                  </a:lnTo>
                  <a:cubicBezTo>
                    <a:pt x="5524" y="826103"/>
                    <a:pt x="0" y="832771"/>
                    <a:pt x="0" y="840676"/>
                  </a:cubicBezTo>
                  <a:cubicBezTo>
                    <a:pt x="0" y="849916"/>
                    <a:pt x="7525" y="857441"/>
                    <a:pt x="16764" y="857441"/>
                  </a:cubicBezTo>
                  <a:cubicBezTo>
                    <a:pt x="26003" y="857441"/>
                    <a:pt x="33528" y="849916"/>
                    <a:pt x="33528" y="840676"/>
                  </a:cubicBezTo>
                  <a:cubicBezTo>
                    <a:pt x="33528" y="832580"/>
                    <a:pt x="27718" y="825818"/>
                    <a:pt x="20098" y="824293"/>
                  </a:cubicBezTo>
                  <a:close/>
                </a:path>
              </a:pathLst>
            </a:custGeom>
            <a:solidFill>
              <a:schemeClr val="accent1"/>
            </a:solidFill>
            <a:ln>
              <a:noFill/>
            </a:ln>
            <a:effectLst>
              <a:outerShdw blurRad="200025" rotWithShape="0" algn="bl" dir="5400000" dist="19050">
                <a:schemeClr val="accent1">
                  <a:alpha val="66670"/>
                </a:scheme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pic>
        <p:nvPicPr>
          <p:cNvPr id="354" name="Google Shape;354;g2cf2d03ddae_0_1835"/>
          <p:cNvPicPr preferRelativeResize="0"/>
          <p:nvPr/>
        </p:nvPicPr>
        <p:blipFill>
          <a:blip r:embed="rId3">
            <a:alphaModFix/>
          </a:blip>
          <a:stretch>
            <a:fillRect/>
          </a:stretch>
        </p:blipFill>
        <p:spPr>
          <a:xfrm>
            <a:off x="1118000" y="3151025"/>
            <a:ext cx="2824650" cy="1851775"/>
          </a:xfrm>
          <a:prstGeom prst="rect">
            <a:avLst/>
          </a:prstGeom>
          <a:noFill/>
          <a:ln>
            <a:noFill/>
          </a:ln>
        </p:spPr>
      </p:pic>
      <p:pic>
        <p:nvPicPr>
          <p:cNvPr id="355" name="Google Shape;355;g2cf2d03ddae_0_1835"/>
          <p:cNvPicPr preferRelativeResize="0"/>
          <p:nvPr/>
        </p:nvPicPr>
        <p:blipFill>
          <a:blip r:embed="rId4">
            <a:alphaModFix/>
          </a:blip>
          <a:stretch>
            <a:fillRect/>
          </a:stretch>
        </p:blipFill>
        <p:spPr>
          <a:xfrm>
            <a:off x="4717475" y="3388977"/>
            <a:ext cx="3600799" cy="1391700"/>
          </a:xfrm>
          <a:prstGeom prst="rect">
            <a:avLst/>
          </a:prstGeom>
          <a:noFill/>
          <a:ln>
            <a:noFill/>
          </a:ln>
        </p:spPr>
      </p:pic>
      <p:pic>
        <p:nvPicPr>
          <p:cNvPr id="356" name="Google Shape;356;g2cf2d03ddae_0_1835"/>
          <p:cNvPicPr preferRelativeResize="0"/>
          <p:nvPr/>
        </p:nvPicPr>
        <p:blipFill>
          <a:blip r:embed="rId5">
            <a:alphaModFix/>
          </a:blip>
          <a:stretch>
            <a:fillRect/>
          </a:stretch>
        </p:blipFill>
        <p:spPr>
          <a:xfrm>
            <a:off x="7192800" y="567725"/>
            <a:ext cx="1811080" cy="234879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g2cf2d03ddae_0_2066"/>
          <p:cNvSpPr txBox="1"/>
          <p:nvPr>
            <p:ph type="title"/>
          </p:nvPr>
        </p:nvSpPr>
        <p:spPr>
          <a:xfrm>
            <a:off x="280975" y="244850"/>
            <a:ext cx="3866400" cy="5727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3400"/>
              <a:buNone/>
            </a:pPr>
            <a:r>
              <a:rPr lang="en"/>
              <a:t>Model</a:t>
            </a:r>
            <a:endParaRPr/>
          </a:p>
        </p:txBody>
      </p:sp>
      <p:sp>
        <p:nvSpPr>
          <p:cNvPr id="362" name="Google Shape;362;g2cf2d03ddae_0_2066"/>
          <p:cNvSpPr txBox="1"/>
          <p:nvPr>
            <p:ph idx="1" type="body"/>
          </p:nvPr>
        </p:nvSpPr>
        <p:spPr>
          <a:xfrm>
            <a:off x="872500" y="876000"/>
            <a:ext cx="7032900" cy="2145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400"/>
              <a:buNone/>
            </a:pPr>
            <a:r>
              <a:rPr b="1" lang="en"/>
              <a:t>ResNet based model</a:t>
            </a:r>
            <a:endParaRPr b="1"/>
          </a:p>
          <a:p>
            <a:pPr indent="-304800" lvl="0" marL="457200" rtl="0" algn="l">
              <a:lnSpc>
                <a:spcPct val="115000"/>
              </a:lnSpc>
              <a:spcBef>
                <a:spcPts val="0"/>
              </a:spcBef>
              <a:spcAft>
                <a:spcPts val="0"/>
              </a:spcAft>
              <a:buSzPts val="1200"/>
              <a:buChar char="⏣"/>
            </a:pPr>
            <a:r>
              <a:rPr lang="en" sz="1200"/>
              <a:t>K. SLIMANI, Y. RUICHEK and R. MESSOUSSI, "Compound Facial Emotional Expression Recognition using CNN Deep Features", Engineering Letters, vol. 30, no. 4, 2022. </a:t>
            </a:r>
            <a:endParaRPr sz="1200"/>
          </a:p>
          <a:p>
            <a:pPr indent="0" lvl="0" marL="457200" rtl="0" algn="l">
              <a:lnSpc>
                <a:spcPct val="115000"/>
              </a:lnSpc>
              <a:spcBef>
                <a:spcPts val="0"/>
              </a:spcBef>
              <a:spcAft>
                <a:spcPts val="0"/>
              </a:spcAft>
              <a:buNone/>
            </a:pPr>
            <a:r>
              <a:t/>
            </a:r>
            <a:endParaRPr sz="1200"/>
          </a:p>
        </p:txBody>
      </p:sp>
      <p:grpSp>
        <p:nvGrpSpPr>
          <p:cNvPr id="363" name="Google Shape;363;g2cf2d03ddae_0_2066"/>
          <p:cNvGrpSpPr/>
          <p:nvPr/>
        </p:nvGrpSpPr>
        <p:grpSpPr>
          <a:xfrm rot="5400000">
            <a:off x="7476082" y="-1237457"/>
            <a:ext cx="2029371" cy="4383847"/>
            <a:chOff x="7350442" y="2608992"/>
            <a:chExt cx="777239" cy="1673160"/>
          </a:xfrm>
        </p:grpSpPr>
        <p:sp>
          <p:nvSpPr>
            <p:cNvPr id="364" name="Google Shape;364;g2cf2d03ddae_0_2066"/>
            <p:cNvSpPr/>
            <p:nvPr/>
          </p:nvSpPr>
          <p:spPr>
            <a:xfrm>
              <a:off x="7486745" y="2608992"/>
              <a:ext cx="300894" cy="898874"/>
            </a:xfrm>
            <a:custGeom>
              <a:rect b="b" l="l" r="r" t="t"/>
              <a:pathLst>
                <a:path extrusionOk="0" h="898874" w="300894">
                  <a:moveTo>
                    <a:pt x="16764" y="858488"/>
                  </a:moveTo>
                  <a:cubicBezTo>
                    <a:pt x="7334" y="860203"/>
                    <a:pt x="0" y="868585"/>
                    <a:pt x="0" y="878491"/>
                  </a:cubicBezTo>
                  <a:cubicBezTo>
                    <a:pt x="0" y="889730"/>
                    <a:pt x="9144" y="898874"/>
                    <a:pt x="20288" y="898874"/>
                  </a:cubicBezTo>
                  <a:cubicBezTo>
                    <a:pt x="31528" y="898874"/>
                    <a:pt x="40672" y="889730"/>
                    <a:pt x="40672" y="878491"/>
                  </a:cubicBezTo>
                  <a:cubicBezTo>
                    <a:pt x="40672" y="868585"/>
                    <a:pt x="33433" y="860203"/>
                    <a:pt x="23908" y="858488"/>
                  </a:cubicBezTo>
                  <a:lnTo>
                    <a:pt x="23908" y="733997"/>
                  </a:lnTo>
                  <a:lnTo>
                    <a:pt x="300895" y="457009"/>
                  </a:lnTo>
                  <a:lnTo>
                    <a:pt x="300895" y="0"/>
                  </a:lnTo>
                  <a:lnTo>
                    <a:pt x="293751" y="0"/>
                  </a:lnTo>
                  <a:lnTo>
                    <a:pt x="293751" y="454057"/>
                  </a:lnTo>
                  <a:lnTo>
                    <a:pt x="16764" y="731044"/>
                  </a:lnTo>
                  <a:lnTo>
                    <a:pt x="16764" y="858488"/>
                  </a:lnTo>
                  <a:close/>
                  <a:moveTo>
                    <a:pt x="33528" y="878491"/>
                  </a:moveTo>
                  <a:cubicBezTo>
                    <a:pt x="33528" y="885825"/>
                    <a:pt x="27622" y="891730"/>
                    <a:pt x="20288" y="891730"/>
                  </a:cubicBezTo>
                  <a:cubicBezTo>
                    <a:pt x="13049" y="891730"/>
                    <a:pt x="7144" y="885825"/>
                    <a:pt x="7144" y="878491"/>
                  </a:cubicBezTo>
                  <a:cubicBezTo>
                    <a:pt x="7144" y="872490"/>
                    <a:pt x="11239" y="867347"/>
                    <a:pt x="16764" y="865918"/>
                  </a:cubicBezTo>
                  <a:cubicBezTo>
                    <a:pt x="17907" y="865537"/>
                    <a:pt x="19050" y="865346"/>
                    <a:pt x="20288" y="865346"/>
                  </a:cubicBezTo>
                  <a:cubicBezTo>
                    <a:pt x="21526" y="865346"/>
                    <a:pt x="22765" y="865537"/>
                    <a:pt x="23908" y="865918"/>
                  </a:cubicBezTo>
                  <a:cubicBezTo>
                    <a:pt x="29527" y="867442"/>
                    <a:pt x="33528" y="872490"/>
                    <a:pt x="33528" y="878491"/>
                  </a:cubicBezTo>
                  <a:close/>
                </a:path>
              </a:pathLst>
            </a:custGeom>
            <a:solidFill>
              <a:schemeClr val="accent1"/>
            </a:solidFill>
            <a:ln>
              <a:noFill/>
            </a:ln>
            <a:effectLst>
              <a:outerShdw blurRad="200025" rotWithShape="0" algn="bl" dir="5400000" dist="19050">
                <a:schemeClr val="accent1">
                  <a:alpha val="66670"/>
                </a:scheme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65" name="Google Shape;365;g2cf2d03ddae_0_2066"/>
            <p:cNvSpPr/>
            <p:nvPr/>
          </p:nvSpPr>
          <p:spPr>
            <a:xfrm>
              <a:off x="7430357" y="3185731"/>
              <a:ext cx="149161" cy="440054"/>
            </a:xfrm>
            <a:custGeom>
              <a:rect b="b" l="l" r="r" t="t"/>
              <a:pathLst>
                <a:path extrusionOk="0" h="440054" w="149161">
                  <a:moveTo>
                    <a:pt x="123349" y="30861"/>
                  </a:moveTo>
                  <a:cubicBezTo>
                    <a:pt x="125921" y="32575"/>
                    <a:pt x="129064" y="33528"/>
                    <a:pt x="132397" y="33528"/>
                  </a:cubicBezTo>
                  <a:cubicBezTo>
                    <a:pt x="141637" y="33528"/>
                    <a:pt x="149162" y="26003"/>
                    <a:pt x="149162" y="16764"/>
                  </a:cubicBezTo>
                  <a:cubicBezTo>
                    <a:pt x="149162" y="7525"/>
                    <a:pt x="141637" y="0"/>
                    <a:pt x="132397" y="0"/>
                  </a:cubicBezTo>
                  <a:cubicBezTo>
                    <a:pt x="123158" y="0"/>
                    <a:pt x="115634" y="7525"/>
                    <a:pt x="115634" y="16764"/>
                  </a:cubicBezTo>
                  <a:cubicBezTo>
                    <a:pt x="115634" y="20098"/>
                    <a:pt x="116586" y="23146"/>
                    <a:pt x="118301" y="25813"/>
                  </a:cubicBezTo>
                  <a:lnTo>
                    <a:pt x="16764" y="127349"/>
                  </a:lnTo>
                  <a:lnTo>
                    <a:pt x="16764" y="399669"/>
                  </a:lnTo>
                  <a:cubicBezTo>
                    <a:pt x="7334" y="401384"/>
                    <a:pt x="0" y="409765"/>
                    <a:pt x="0" y="419671"/>
                  </a:cubicBezTo>
                  <a:cubicBezTo>
                    <a:pt x="0" y="430911"/>
                    <a:pt x="9144" y="440055"/>
                    <a:pt x="20288" y="440055"/>
                  </a:cubicBezTo>
                  <a:cubicBezTo>
                    <a:pt x="31528" y="440055"/>
                    <a:pt x="40672" y="430911"/>
                    <a:pt x="40672" y="419671"/>
                  </a:cubicBezTo>
                  <a:cubicBezTo>
                    <a:pt x="40672" y="409765"/>
                    <a:pt x="33433" y="401384"/>
                    <a:pt x="23908" y="399669"/>
                  </a:cubicBezTo>
                  <a:lnTo>
                    <a:pt x="23908" y="130302"/>
                  </a:lnTo>
                  <a:lnTo>
                    <a:pt x="123349" y="30861"/>
                  </a:lnTo>
                  <a:close/>
                  <a:moveTo>
                    <a:pt x="33623" y="419671"/>
                  </a:moveTo>
                  <a:cubicBezTo>
                    <a:pt x="33623" y="427006"/>
                    <a:pt x="27718" y="432911"/>
                    <a:pt x="20384" y="432911"/>
                  </a:cubicBezTo>
                  <a:cubicBezTo>
                    <a:pt x="13145" y="432911"/>
                    <a:pt x="7239" y="427006"/>
                    <a:pt x="7239" y="419671"/>
                  </a:cubicBezTo>
                  <a:cubicBezTo>
                    <a:pt x="7239" y="413671"/>
                    <a:pt x="11335" y="408527"/>
                    <a:pt x="16859" y="407098"/>
                  </a:cubicBezTo>
                  <a:cubicBezTo>
                    <a:pt x="18002" y="406717"/>
                    <a:pt x="19145" y="406527"/>
                    <a:pt x="20384" y="406527"/>
                  </a:cubicBezTo>
                  <a:cubicBezTo>
                    <a:pt x="21622" y="406527"/>
                    <a:pt x="22860" y="406717"/>
                    <a:pt x="24003" y="407098"/>
                  </a:cubicBezTo>
                  <a:cubicBezTo>
                    <a:pt x="29623" y="408622"/>
                    <a:pt x="33623" y="413671"/>
                    <a:pt x="33623" y="419671"/>
                  </a:cubicBezTo>
                  <a:close/>
                </a:path>
              </a:pathLst>
            </a:custGeom>
            <a:solidFill>
              <a:schemeClr val="accent1"/>
            </a:solidFill>
            <a:ln>
              <a:noFill/>
            </a:ln>
            <a:effectLst>
              <a:outerShdw blurRad="200025" rotWithShape="0" algn="bl" dir="5400000" dist="19050">
                <a:schemeClr val="accent1">
                  <a:alpha val="66670"/>
                </a:scheme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66" name="Google Shape;366;g2cf2d03ddae_0_2066"/>
            <p:cNvSpPr/>
            <p:nvPr/>
          </p:nvSpPr>
          <p:spPr>
            <a:xfrm>
              <a:off x="7350442" y="2713767"/>
              <a:ext cx="389000" cy="777335"/>
            </a:xfrm>
            <a:custGeom>
              <a:rect b="b" l="l" r="r" t="t"/>
              <a:pathLst>
                <a:path extrusionOk="0" h="777335" w="389000">
                  <a:moveTo>
                    <a:pt x="297466" y="400812"/>
                  </a:moveTo>
                  <a:lnTo>
                    <a:pt x="188976" y="400812"/>
                  </a:lnTo>
                  <a:lnTo>
                    <a:pt x="16669" y="573024"/>
                  </a:lnTo>
                  <a:lnTo>
                    <a:pt x="16669" y="736949"/>
                  </a:lnTo>
                  <a:cubicBezTo>
                    <a:pt x="7144" y="738664"/>
                    <a:pt x="0" y="747046"/>
                    <a:pt x="0" y="757047"/>
                  </a:cubicBezTo>
                  <a:cubicBezTo>
                    <a:pt x="0" y="768191"/>
                    <a:pt x="9049" y="777335"/>
                    <a:pt x="20288" y="777335"/>
                  </a:cubicBezTo>
                  <a:cubicBezTo>
                    <a:pt x="31432" y="777335"/>
                    <a:pt x="40576" y="768191"/>
                    <a:pt x="40576" y="757047"/>
                  </a:cubicBezTo>
                  <a:cubicBezTo>
                    <a:pt x="40576" y="747046"/>
                    <a:pt x="33242" y="738664"/>
                    <a:pt x="23813" y="736949"/>
                  </a:cubicBezTo>
                  <a:lnTo>
                    <a:pt x="23813" y="575977"/>
                  </a:lnTo>
                  <a:lnTo>
                    <a:pt x="191929" y="407956"/>
                  </a:lnTo>
                  <a:lnTo>
                    <a:pt x="300418" y="407956"/>
                  </a:lnTo>
                  <a:lnTo>
                    <a:pt x="372237" y="336042"/>
                  </a:lnTo>
                  <a:lnTo>
                    <a:pt x="372237" y="40291"/>
                  </a:lnTo>
                  <a:cubicBezTo>
                    <a:pt x="381667" y="38576"/>
                    <a:pt x="389001" y="30289"/>
                    <a:pt x="389001" y="20288"/>
                  </a:cubicBezTo>
                  <a:cubicBezTo>
                    <a:pt x="389001" y="9049"/>
                    <a:pt x="379857" y="0"/>
                    <a:pt x="368713" y="0"/>
                  </a:cubicBezTo>
                  <a:cubicBezTo>
                    <a:pt x="357473" y="0"/>
                    <a:pt x="348329" y="9049"/>
                    <a:pt x="348329" y="20288"/>
                  </a:cubicBezTo>
                  <a:cubicBezTo>
                    <a:pt x="348329" y="30289"/>
                    <a:pt x="355568" y="38576"/>
                    <a:pt x="365093" y="40291"/>
                  </a:cubicBezTo>
                  <a:lnTo>
                    <a:pt x="365093" y="333089"/>
                  </a:lnTo>
                  <a:lnTo>
                    <a:pt x="297466" y="400812"/>
                  </a:lnTo>
                  <a:close/>
                  <a:moveTo>
                    <a:pt x="33433" y="757047"/>
                  </a:moveTo>
                  <a:cubicBezTo>
                    <a:pt x="33433" y="764286"/>
                    <a:pt x="27527" y="770192"/>
                    <a:pt x="20288" y="770192"/>
                  </a:cubicBezTo>
                  <a:cubicBezTo>
                    <a:pt x="13049" y="770192"/>
                    <a:pt x="7144" y="764286"/>
                    <a:pt x="7144" y="757047"/>
                  </a:cubicBezTo>
                  <a:cubicBezTo>
                    <a:pt x="7144" y="750951"/>
                    <a:pt x="11144" y="745903"/>
                    <a:pt x="16669" y="744379"/>
                  </a:cubicBezTo>
                  <a:cubicBezTo>
                    <a:pt x="17812" y="743998"/>
                    <a:pt x="19050" y="743807"/>
                    <a:pt x="20288" y="743807"/>
                  </a:cubicBezTo>
                  <a:cubicBezTo>
                    <a:pt x="21526" y="743807"/>
                    <a:pt x="22669" y="743998"/>
                    <a:pt x="23813" y="744379"/>
                  </a:cubicBezTo>
                  <a:cubicBezTo>
                    <a:pt x="29337" y="745808"/>
                    <a:pt x="33433" y="750951"/>
                    <a:pt x="33433" y="757047"/>
                  </a:cubicBezTo>
                  <a:close/>
                  <a:moveTo>
                    <a:pt x="355473" y="20288"/>
                  </a:moveTo>
                  <a:cubicBezTo>
                    <a:pt x="355473" y="13049"/>
                    <a:pt x="361379" y="7144"/>
                    <a:pt x="368713" y="7144"/>
                  </a:cubicBezTo>
                  <a:cubicBezTo>
                    <a:pt x="375952" y="7144"/>
                    <a:pt x="381857" y="13049"/>
                    <a:pt x="381857" y="20288"/>
                  </a:cubicBezTo>
                  <a:cubicBezTo>
                    <a:pt x="381857" y="26289"/>
                    <a:pt x="377761" y="31432"/>
                    <a:pt x="372237" y="32861"/>
                  </a:cubicBezTo>
                  <a:cubicBezTo>
                    <a:pt x="371094" y="33242"/>
                    <a:pt x="369951" y="33433"/>
                    <a:pt x="368713" y="33433"/>
                  </a:cubicBezTo>
                  <a:cubicBezTo>
                    <a:pt x="367474" y="33433"/>
                    <a:pt x="366236" y="33242"/>
                    <a:pt x="365093" y="32861"/>
                  </a:cubicBezTo>
                  <a:cubicBezTo>
                    <a:pt x="359473" y="31337"/>
                    <a:pt x="355473" y="26289"/>
                    <a:pt x="355473" y="20288"/>
                  </a:cubicBezTo>
                  <a:close/>
                </a:path>
              </a:pathLst>
            </a:custGeom>
            <a:solidFill>
              <a:schemeClr val="accent1"/>
            </a:solidFill>
            <a:ln>
              <a:noFill/>
            </a:ln>
            <a:effectLst>
              <a:outerShdw blurRad="200025" rotWithShape="0" algn="bl" dir="5400000" dist="19050">
                <a:schemeClr val="accent1">
                  <a:alpha val="66670"/>
                </a:scheme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67" name="Google Shape;367;g2cf2d03ddae_0_2066"/>
            <p:cNvSpPr/>
            <p:nvPr/>
          </p:nvSpPr>
          <p:spPr>
            <a:xfrm>
              <a:off x="7860696" y="2608992"/>
              <a:ext cx="266985" cy="1341405"/>
            </a:xfrm>
            <a:custGeom>
              <a:rect b="b" l="l" r="r" t="t"/>
              <a:pathLst>
                <a:path extrusionOk="0" h="1341405" w="266985">
                  <a:moveTo>
                    <a:pt x="266986" y="744569"/>
                  </a:moveTo>
                  <a:lnTo>
                    <a:pt x="266986" y="0"/>
                  </a:lnTo>
                  <a:lnTo>
                    <a:pt x="259842" y="0"/>
                  </a:lnTo>
                  <a:lnTo>
                    <a:pt x="259842" y="741617"/>
                  </a:lnTo>
                  <a:lnTo>
                    <a:pt x="13145" y="988314"/>
                  </a:lnTo>
                  <a:lnTo>
                    <a:pt x="13145" y="1308259"/>
                  </a:lnTo>
                  <a:cubicBezTo>
                    <a:pt x="5620" y="1309878"/>
                    <a:pt x="0" y="1316546"/>
                    <a:pt x="0" y="1324642"/>
                  </a:cubicBezTo>
                  <a:cubicBezTo>
                    <a:pt x="0" y="1333881"/>
                    <a:pt x="7525" y="1341406"/>
                    <a:pt x="16764" y="1341406"/>
                  </a:cubicBezTo>
                  <a:cubicBezTo>
                    <a:pt x="26003" y="1341406"/>
                    <a:pt x="33528" y="1333881"/>
                    <a:pt x="33528" y="1324642"/>
                  </a:cubicBezTo>
                  <a:cubicBezTo>
                    <a:pt x="33528" y="1316641"/>
                    <a:pt x="27908" y="1309973"/>
                    <a:pt x="20384" y="1308259"/>
                  </a:cubicBezTo>
                  <a:lnTo>
                    <a:pt x="20384" y="991267"/>
                  </a:lnTo>
                  <a:lnTo>
                    <a:pt x="266986" y="744569"/>
                  </a:lnTo>
                  <a:close/>
                </a:path>
              </a:pathLst>
            </a:custGeom>
            <a:solidFill>
              <a:schemeClr val="accent1"/>
            </a:solidFill>
            <a:ln>
              <a:noFill/>
            </a:ln>
            <a:effectLst>
              <a:outerShdw blurRad="200025" rotWithShape="0" algn="bl" dir="5400000" dist="19050">
                <a:schemeClr val="accent1">
                  <a:alpha val="66670"/>
                </a:scheme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68" name="Google Shape;368;g2cf2d03ddae_0_2066"/>
            <p:cNvSpPr/>
            <p:nvPr/>
          </p:nvSpPr>
          <p:spPr>
            <a:xfrm>
              <a:off x="7616094" y="2608992"/>
              <a:ext cx="370998" cy="1562195"/>
            </a:xfrm>
            <a:custGeom>
              <a:rect b="b" l="l" r="r" t="t"/>
              <a:pathLst>
                <a:path extrusionOk="0" h="1562195" w="370998">
                  <a:moveTo>
                    <a:pt x="158496" y="1521905"/>
                  </a:moveTo>
                  <a:lnTo>
                    <a:pt x="158496" y="1225868"/>
                  </a:lnTo>
                  <a:lnTo>
                    <a:pt x="95155" y="1162431"/>
                  </a:lnTo>
                  <a:lnTo>
                    <a:pt x="95155" y="939070"/>
                  </a:lnTo>
                  <a:lnTo>
                    <a:pt x="156210" y="878014"/>
                  </a:lnTo>
                  <a:lnTo>
                    <a:pt x="156210" y="839534"/>
                  </a:lnTo>
                  <a:lnTo>
                    <a:pt x="317659" y="678085"/>
                  </a:lnTo>
                  <a:cubicBezTo>
                    <a:pt x="320897" y="680466"/>
                    <a:pt x="324898" y="681800"/>
                    <a:pt x="329184" y="681800"/>
                  </a:cubicBezTo>
                  <a:cubicBezTo>
                    <a:pt x="340423" y="681800"/>
                    <a:pt x="349568" y="672655"/>
                    <a:pt x="349568" y="661511"/>
                  </a:cubicBezTo>
                  <a:cubicBezTo>
                    <a:pt x="349568" y="650272"/>
                    <a:pt x="340423" y="641128"/>
                    <a:pt x="329184" y="641128"/>
                  </a:cubicBezTo>
                  <a:cubicBezTo>
                    <a:pt x="318040" y="641128"/>
                    <a:pt x="308896" y="650272"/>
                    <a:pt x="308896" y="661511"/>
                  </a:cubicBezTo>
                  <a:cubicBezTo>
                    <a:pt x="308896" y="665797"/>
                    <a:pt x="310229" y="669798"/>
                    <a:pt x="312611" y="673037"/>
                  </a:cubicBezTo>
                  <a:lnTo>
                    <a:pt x="267843" y="717804"/>
                  </a:lnTo>
                  <a:lnTo>
                    <a:pt x="267843" y="635413"/>
                  </a:lnTo>
                  <a:lnTo>
                    <a:pt x="370999" y="532257"/>
                  </a:lnTo>
                  <a:lnTo>
                    <a:pt x="370999" y="273844"/>
                  </a:lnTo>
                  <a:lnTo>
                    <a:pt x="319183" y="222028"/>
                  </a:lnTo>
                  <a:lnTo>
                    <a:pt x="319183" y="0"/>
                  </a:lnTo>
                  <a:lnTo>
                    <a:pt x="312039" y="0"/>
                  </a:lnTo>
                  <a:lnTo>
                    <a:pt x="312039" y="503777"/>
                  </a:lnTo>
                  <a:lnTo>
                    <a:pt x="16669" y="799147"/>
                  </a:lnTo>
                  <a:lnTo>
                    <a:pt x="16669" y="1479995"/>
                  </a:lnTo>
                  <a:cubicBezTo>
                    <a:pt x="7144" y="1481709"/>
                    <a:pt x="0" y="1490091"/>
                    <a:pt x="0" y="1500092"/>
                  </a:cubicBezTo>
                  <a:cubicBezTo>
                    <a:pt x="0" y="1511237"/>
                    <a:pt x="9049" y="1520381"/>
                    <a:pt x="20288" y="1520381"/>
                  </a:cubicBezTo>
                  <a:cubicBezTo>
                    <a:pt x="31528" y="1520381"/>
                    <a:pt x="40577" y="1511237"/>
                    <a:pt x="40577" y="1500092"/>
                  </a:cubicBezTo>
                  <a:cubicBezTo>
                    <a:pt x="40577" y="1490091"/>
                    <a:pt x="33338" y="1481709"/>
                    <a:pt x="23813" y="1479995"/>
                  </a:cubicBezTo>
                  <a:lnTo>
                    <a:pt x="23813" y="802100"/>
                  </a:lnTo>
                  <a:lnTo>
                    <a:pt x="319183" y="506730"/>
                  </a:lnTo>
                  <a:lnTo>
                    <a:pt x="319183" y="232124"/>
                  </a:lnTo>
                  <a:lnTo>
                    <a:pt x="363855" y="276796"/>
                  </a:lnTo>
                  <a:lnTo>
                    <a:pt x="363855" y="529304"/>
                  </a:lnTo>
                  <a:lnTo>
                    <a:pt x="260699" y="632460"/>
                  </a:lnTo>
                  <a:lnTo>
                    <a:pt x="260699" y="724948"/>
                  </a:lnTo>
                  <a:lnTo>
                    <a:pt x="260699" y="724948"/>
                  </a:lnTo>
                  <a:lnTo>
                    <a:pt x="149066" y="836485"/>
                  </a:lnTo>
                  <a:lnTo>
                    <a:pt x="149066" y="874967"/>
                  </a:lnTo>
                  <a:lnTo>
                    <a:pt x="95155" y="928973"/>
                  </a:lnTo>
                  <a:lnTo>
                    <a:pt x="95155" y="821341"/>
                  </a:lnTo>
                  <a:lnTo>
                    <a:pt x="178498" y="738092"/>
                  </a:lnTo>
                  <a:cubicBezTo>
                    <a:pt x="181737" y="740473"/>
                    <a:pt x="185738" y="741807"/>
                    <a:pt x="190024" y="741807"/>
                  </a:cubicBezTo>
                  <a:cubicBezTo>
                    <a:pt x="201263" y="741807"/>
                    <a:pt x="210312" y="732663"/>
                    <a:pt x="210312" y="721423"/>
                  </a:cubicBezTo>
                  <a:cubicBezTo>
                    <a:pt x="210312" y="710279"/>
                    <a:pt x="201263" y="701135"/>
                    <a:pt x="190024" y="701135"/>
                  </a:cubicBezTo>
                  <a:cubicBezTo>
                    <a:pt x="178784" y="701135"/>
                    <a:pt x="169736" y="710279"/>
                    <a:pt x="169736" y="721423"/>
                  </a:cubicBezTo>
                  <a:cubicBezTo>
                    <a:pt x="169736" y="725805"/>
                    <a:pt x="171069" y="729805"/>
                    <a:pt x="173355" y="733044"/>
                  </a:cubicBezTo>
                  <a:lnTo>
                    <a:pt x="88011" y="818388"/>
                  </a:lnTo>
                  <a:lnTo>
                    <a:pt x="88011" y="1165384"/>
                  </a:lnTo>
                  <a:lnTo>
                    <a:pt x="151352" y="1228820"/>
                  </a:lnTo>
                  <a:lnTo>
                    <a:pt x="151352" y="1521905"/>
                  </a:lnTo>
                  <a:cubicBezTo>
                    <a:pt x="141732" y="1523524"/>
                    <a:pt x="134493" y="1531906"/>
                    <a:pt x="134493" y="1541907"/>
                  </a:cubicBezTo>
                  <a:cubicBezTo>
                    <a:pt x="134493" y="1553147"/>
                    <a:pt x="143542" y="1562195"/>
                    <a:pt x="154781" y="1562195"/>
                  </a:cubicBezTo>
                  <a:cubicBezTo>
                    <a:pt x="166021" y="1562195"/>
                    <a:pt x="175070" y="1553147"/>
                    <a:pt x="175070" y="1541907"/>
                  </a:cubicBezTo>
                  <a:cubicBezTo>
                    <a:pt x="175070" y="1532001"/>
                    <a:pt x="167926" y="1523714"/>
                    <a:pt x="158496" y="1521905"/>
                  </a:cubicBezTo>
                  <a:close/>
                  <a:moveTo>
                    <a:pt x="316039" y="661511"/>
                  </a:moveTo>
                  <a:cubicBezTo>
                    <a:pt x="316039" y="654177"/>
                    <a:pt x="321945" y="648272"/>
                    <a:pt x="329184" y="648272"/>
                  </a:cubicBezTo>
                  <a:cubicBezTo>
                    <a:pt x="336518" y="648272"/>
                    <a:pt x="342424" y="654177"/>
                    <a:pt x="342424" y="661511"/>
                  </a:cubicBezTo>
                  <a:cubicBezTo>
                    <a:pt x="342424" y="668750"/>
                    <a:pt x="336518" y="674656"/>
                    <a:pt x="329184" y="674656"/>
                  </a:cubicBezTo>
                  <a:cubicBezTo>
                    <a:pt x="326898" y="674656"/>
                    <a:pt x="324707" y="674084"/>
                    <a:pt x="322802" y="672941"/>
                  </a:cubicBezTo>
                  <a:cubicBezTo>
                    <a:pt x="320707" y="671798"/>
                    <a:pt x="318897" y="669988"/>
                    <a:pt x="317754" y="667893"/>
                  </a:cubicBezTo>
                  <a:cubicBezTo>
                    <a:pt x="316611" y="665988"/>
                    <a:pt x="316039" y="663797"/>
                    <a:pt x="316039" y="661511"/>
                  </a:cubicBezTo>
                  <a:close/>
                  <a:moveTo>
                    <a:pt x="33433" y="1500092"/>
                  </a:moveTo>
                  <a:cubicBezTo>
                    <a:pt x="33433" y="1507331"/>
                    <a:pt x="27527" y="1513237"/>
                    <a:pt x="20288" y="1513237"/>
                  </a:cubicBezTo>
                  <a:cubicBezTo>
                    <a:pt x="13049" y="1513237"/>
                    <a:pt x="7144" y="1507331"/>
                    <a:pt x="7144" y="1500092"/>
                  </a:cubicBezTo>
                  <a:cubicBezTo>
                    <a:pt x="7144" y="1493996"/>
                    <a:pt x="11144" y="1488948"/>
                    <a:pt x="16669" y="1487424"/>
                  </a:cubicBezTo>
                  <a:cubicBezTo>
                    <a:pt x="17812" y="1487043"/>
                    <a:pt x="19050" y="1486853"/>
                    <a:pt x="20288" y="1486853"/>
                  </a:cubicBezTo>
                  <a:cubicBezTo>
                    <a:pt x="21527" y="1486853"/>
                    <a:pt x="22670" y="1487043"/>
                    <a:pt x="23813" y="1487424"/>
                  </a:cubicBezTo>
                  <a:cubicBezTo>
                    <a:pt x="29337" y="1488853"/>
                    <a:pt x="33433" y="1493996"/>
                    <a:pt x="33433" y="1500092"/>
                  </a:cubicBezTo>
                  <a:close/>
                  <a:moveTo>
                    <a:pt x="176879" y="721423"/>
                  </a:moveTo>
                  <a:cubicBezTo>
                    <a:pt x="176879" y="714184"/>
                    <a:pt x="182785" y="708279"/>
                    <a:pt x="190024" y="708279"/>
                  </a:cubicBezTo>
                  <a:cubicBezTo>
                    <a:pt x="197263" y="708279"/>
                    <a:pt x="203168" y="714184"/>
                    <a:pt x="203168" y="721423"/>
                  </a:cubicBezTo>
                  <a:cubicBezTo>
                    <a:pt x="203168" y="728758"/>
                    <a:pt x="197263" y="734663"/>
                    <a:pt x="190024" y="734663"/>
                  </a:cubicBezTo>
                  <a:cubicBezTo>
                    <a:pt x="187738" y="734663"/>
                    <a:pt x="185547" y="734092"/>
                    <a:pt x="183642" y="732949"/>
                  </a:cubicBezTo>
                  <a:cubicBezTo>
                    <a:pt x="181546" y="731806"/>
                    <a:pt x="179737" y="730091"/>
                    <a:pt x="178594" y="727901"/>
                  </a:cubicBezTo>
                  <a:cubicBezTo>
                    <a:pt x="177451" y="725996"/>
                    <a:pt x="176879" y="723805"/>
                    <a:pt x="176879" y="721423"/>
                  </a:cubicBezTo>
                  <a:close/>
                  <a:moveTo>
                    <a:pt x="154781" y="1555052"/>
                  </a:moveTo>
                  <a:cubicBezTo>
                    <a:pt x="147542" y="1555052"/>
                    <a:pt x="141637" y="1549146"/>
                    <a:pt x="141637" y="1541907"/>
                  </a:cubicBezTo>
                  <a:cubicBezTo>
                    <a:pt x="141637" y="1535811"/>
                    <a:pt x="145733" y="1530763"/>
                    <a:pt x="151352" y="1529239"/>
                  </a:cubicBezTo>
                  <a:cubicBezTo>
                    <a:pt x="152495" y="1528953"/>
                    <a:pt x="153638" y="1528763"/>
                    <a:pt x="154781" y="1528763"/>
                  </a:cubicBezTo>
                  <a:cubicBezTo>
                    <a:pt x="156115" y="1528763"/>
                    <a:pt x="157353" y="1528953"/>
                    <a:pt x="158496" y="1529334"/>
                  </a:cubicBezTo>
                  <a:cubicBezTo>
                    <a:pt x="163925" y="1530953"/>
                    <a:pt x="167926" y="1536002"/>
                    <a:pt x="167926" y="1541907"/>
                  </a:cubicBezTo>
                  <a:cubicBezTo>
                    <a:pt x="167926" y="1549146"/>
                    <a:pt x="162020" y="1555052"/>
                    <a:pt x="154781" y="1555052"/>
                  </a:cubicBezTo>
                  <a:close/>
                </a:path>
              </a:pathLst>
            </a:custGeom>
            <a:solidFill>
              <a:schemeClr val="accent1"/>
            </a:solidFill>
            <a:ln>
              <a:noFill/>
            </a:ln>
            <a:effectLst>
              <a:outerShdw blurRad="200025" rotWithShape="0" algn="bl" dir="5400000" dist="19050">
                <a:schemeClr val="accent1">
                  <a:alpha val="66670"/>
                </a:scheme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69" name="Google Shape;369;g2cf2d03ddae_0_2066"/>
            <p:cNvSpPr/>
            <p:nvPr/>
          </p:nvSpPr>
          <p:spPr>
            <a:xfrm>
              <a:off x="7666005" y="3837621"/>
              <a:ext cx="75628" cy="444531"/>
            </a:xfrm>
            <a:custGeom>
              <a:rect b="b" l="l" r="r" t="t"/>
              <a:pathLst>
                <a:path extrusionOk="0" h="444531" w="75628">
                  <a:moveTo>
                    <a:pt x="58865" y="404146"/>
                  </a:moveTo>
                  <a:lnTo>
                    <a:pt x="58865" y="53816"/>
                  </a:lnTo>
                  <a:lnTo>
                    <a:pt x="30861" y="25813"/>
                  </a:lnTo>
                  <a:cubicBezTo>
                    <a:pt x="32576" y="23241"/>
                    <a:pt x="33528" y="20098"/>
                    <a:pt x="33528" y="16764"/>
                  </a:cubicBezTo>
                  <a:cubicBezTo>
                    <a:pt x="33528" y="7525"/>
                    <a:pt x="26003" y="0"/>
                    <a:pt x="16764" y="0"/>
                  </a:cubicBezTo>
                  <a:cubicBezTo>
                    <a:pt x="7525" y="0"/>
                    <a:pt x="0" y="7525"/>
                    <a:pt x="0" y="16764"/>
                  </a:cubicBezTo>
                  <a:cubicBezTo>
                    <a:pt x="0" y="26003"/>
                    <a:pt x="7525" y="33528"/>
                    <a:pt x="16764" y="33528"/>
                  </a:cubicBezTo>
                  <a:cubicBezTo>
                    <a:pt x="20098" y="33528"/>
                    <a:pt x="23146" y="32480"/>
                    <a:pt x="25813" y="30861"/>
                  </a:cubicBezTo>
                  <a:lnTo>
                    <a:pt x="25813" y="30861"/>
                  </a:lnTo>
                  <a:lnTo>
                    <a:pt x="51721" y="56769"/>
                  </a:lnTo>
                  <a:lnTo>
                    <a:pt x="51721" y="404146"/>
                  </a:lnTo>
                  <a:cubicBezTo>
                    <a:pt x="42196" y="405860"/>
                    <a:pt x="34957" y="414242"/>
                    <a:pt x="34957" y="424148"/>
                  </a:cubicBezTo>
                  <a:cubicBezTo>
                    <a:pt x="34957" y="435388"/>
                    <a:pt x="44101" y="444532"/>
                    <a:pt x="55341" y="444532"/>
                  </a:cubicBezTo>
                  <a:cubicBezTo>
                    <a:pt x="66485" y="444532"/>
                    <a:pt x="75629" y="435388"/>
                    <a:pt x="75629" y="424148"/>
                  </a:cubicBezTo>
                  <a:cubicBezTo>
                    <a:pt x="75629" y="414242"/>
                    <a:pt x="68294" y="405860"/>
                    <a:pt x="58865" y="404146"/>
                  </a:cubicBezTo>
                  <a:close/>
                  <a:moveTo>
                    <a:pt x="55341" y="437388"/>
                  </a:moveTo>
                  <a:cubicBezTo>
                    <a:pt x="48006" y="437388"/>
                    <a:pt x="42101" y="431483"/>
                    <a:pt x="42101" y="424148"/>
                  </a:cubicBezTo>
                  <a:cubicBezTo>
                    <a:pt x="42101" y="418147"/>
                    <a:pt x="46101" y="413099"/>
                    <a:pt x="51721" y="411575"/>
                  </a:cubicBezTo>
                  <a:cubicBezTo>
                    <a:pt x="52864" y="411194"/>
                    <a:pt x="54102" y="411004"/>
                    <a:pt x="55341" y="411004"/>
                  </a:cubicBezTo>
                  <a:cubicBezTo>
                    <a:pt x="56579" y="411004"/>
                    <a:pt x="57722" y="411194"/>
                    <a:pt x="58865" y="411575"/>
                  </a:cubicBezTo>
                  <a:cubicBezTo>
                    <a:pt x="64389" y="413004"/>
                    <a:pt x="68485" y="418147"/>
                    <a:pt x="68485" y="424148"/>
                  </a:cubicBezTo>
                  <a:cubicBezTo>
                    <a:pt x="68485" y="431483"/>
                    <a:pt x="62579" y="437388"/>
                    <a:pt x="55341" y="437388"/>
                  </a:cubicBezTo>
                  <a:close/>
                </a:path>
              </a:pathLst>
            </a:custGeom>
            <a:solidFill>
              <a:schemeClr val="accent1"/>
            </a:solidFill>
            <a:ln>
              <a:noFill/>
            </a:ln>
            <a:effectLst>
              <a:outerShdw blurRad="200025" rotWithShape="0" algn="bl" dir="5400000" dist="19050">
                <a:schemeClr val="accent1">
                  <a:alpha val="66670"/>
                </a:scheme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70" name="Google Shape;370;g2cf2d03ddae_0_2066"/>
            <p:cNvSpPr/>
            <p:nvPr/>
          </p:nvSpPr>
          <p:spPr>
            <a:xfrm>
              <a:off x="7350442" y="3539870"/>
              <a:ext cx="240982" cy="701039"/>
            </a:xfrm>
            <a:custGeom>
              <a:rect b="b" l="l" r="r" t="t"/>
              <a:pathLst>
                <a:path extrusionOk="0" h="701039" w="240982">
                  <a:moveTo>
                    <a:pt x="227838" y="667893"/>
                  </a:moveTo>
                  <a:lnTo>
                    <a:pt x="227838" y="410146"/>
                  </a:lnTo>
                  <a:lnTo>
                    <a:pt x="160210" y="342519"/>
                  </a:lnTo>
                  <a:lnTo>
                    <a:pt x="160210" y="214503"/>
                  </a:lnTo>
                  <a:cubicBezTo>
                    <a:pt x="169545" y="212693"/>
                    <a:pt x="176689" y="204407"/>
                    <a:pt x="176689" y="194596"/>
                  </a:cubicBezTo>
                  <a:cubicBezTo>
                    <a:pt x="176689" y="183356"/>
                    <a:pt x="167545" y="174308"/>
                    <a:pt x="156400" y="174308"/>
                  </a:cubicBezTo>
                  <a:cubicBezTo>
                    <a:pt x="145161" y="174308"/>
                    <a:pt x="136017" y="183356"/>
                    <a:pt x="136017" y="194596"/>
                  </a:cubicBezTo>
                  <a:cubicBezTo>
                    <a:pt x="136017" y="204597"/>
                    <a:pt x="143446" y="212979"/>
                    <a:pt x="153067" y="214598"/>
                  </a:cubicBezTo>
                  <a:lnTo>
                    <a:pt x="153067" y="345472"/>
                  </a:lnTo>
                  <a:lnTo>
                    <a:pt x="220694" y="413099"/>
                  </a:lnTo>
                  <a:lnTo>
                    <a:pt x="220694" y="493681"/>
                  </a:lnTo>
                  <a:lnTo>
                    <a:pt x="103441" y="376428"/>
                  </a:lnTo>
                  <a:lnTo>
                    <a:pt x="103441" y="216122"/>
                  </a:lnTo>
                  <a:lnTo>
                    <a:pt x="23813" y="136493"/>
                  </a:lnTo>
                  <a:lnTo>
                    <a:pt x="23813" y="40291"/>
                  </a:lnTo>
                  <a:cubicBezTo>
                    <a:pt x="33242" y="38576"/>
                    <a:pt x="40576" y="30290"/>
                    <a:pt x="40576" y="20288"/>
                  </a:cubicBezTo>
                  <a:cubicBezTo>
                    <a:pt x="40576" y="9144"/>
                    <a:pt x="31432" y="0"/>
                    <a:pt x="20288" y="0"/>
                  </a:cubicBezTo>
                  <a:cubicBezTo>
                    <a:pt x="9049" y="0"/>
                    <a:pt x="0" y="9144"/>
                    <a:pt x="0" y="20288"/>
                  </a:cubicBezTo>
                  <a:cubicBezTo>
                    <a:pt x="0" y="30290"/>
                    <a:pt x="7144" y="38576"/>
                    <a:pt x="16669" y="40291"/>
                  </a:cubicBezTo>
                  <a:lnTo>
                    <a:pt x="16669" y="139446"/>
                  </a:lnTo>
                  <a:lnTo>
                    <a:pt x="96298" y="219075"/>
                  </a:lnTo>
                  <a:lnTo>
                    <a:pt x="96298" y="379381"/>
                  </a:lnTo>
                  <a:lnTo>
                    <a:pt x="220694" y="503777"/>
                  </a:lnTo>
                  <a:lnTo>
                    <a:pt x="220694" y="667893"/>
                  </a:lnTo>
                  <a:cubicBezTo>
                    <a:pt x="213169" y="669512"/>
                    <a:pt x="207454" y="676180"/>
                    <a:pt x="207454" y="684276"/>
                  </a:cubicBezTo>
                  <a:cubicBezTo>
                    <a:pt x="207454" y="693515"/>
                    <a:pt x="214979" y="701040"/>
                    <a:pt x="224218" y="701040"/>
                  </a:cubicBezTo>
                  <a:cubicBezTo>
                    <a:pt x="233458" y="701040"/>
                    <a:pt x="240982" y="693515"/>
                    <a:pt x="240982" y="684276"/>
                  </a:cubicBezTo>
                  <a:cubicBezTo>
                    <a:pt x="240887" y="676275"/>
                    <a:pt x="235267" y="669608"/>
                    <a:pt x="227838" y="667893"/>
                  </a:cubicBezTo>
                  <a:close/>
                  <a:moveTo>
                    <a:pt x="143161" y="194596"/>
                  </a:moveTo>
                  <a:cubicBezTo>
                    <a:pt x="143161" y="187357"/>
                    <a:pt x="149066" y="181451"/>
                    <a:pt x="156400" y="181451"/>
                  </a:cubicBezTo>
                  <a:cubicBezTo>
                    <a:pt x="163639" y="181451"/>
                    <a:pt x="169545" y="187357"/>
                    <a:pt x="169545" y="194596"/>
                  </a:cubicBezTo>
                  <a:cubicBezTo>
                    <a:pt x="169545" y="200501"/>
                    <a:pt x="165640" y="205550"/>
                    <a:pt x="160210" y="207074"/>
                  </a:cubicBezTo>
                  <a:cubicBezTo>
                    <a:pt x="158972" y="207550"/>
                    <a:pt x="157734" y="207740"/>
                    <a:pt x="156400" y="207740"/>
                  </a:cubicBezTo>
                  <a:cubicBezTo>
                    <a:pt x="155257" y="207740"/>
                    <a:pt x="154114" y="207550"/>
                    <a:pt x="153067" y="207264"/>
                  </a:cubicBezTo>
                  <a:cubicBezTo>
                    <a:pt x="147352" y="205835"/>
                    <a:pt x="143161" y="200692"/>
                    <a:pt x="143161" y="194596"/>
                  </a:cubicBezTo>
                  <a:close/>
                  <a:moveTo>
                    <a:pt x="7144" y="20288"/>
                  </a:moveTo>
                  <a:cubicBezTo>
                    <a:pt x="7144" y="13049"/>
                    <a:pt x="13049" y="7144"/>
                    <a:pt x="20288" y="7144"/>
                  </a:cubicBezTo>
                  <a:cubicBezTo>
                    <a:pt x="27527" y="7144"/>
                    <a:pt x="33433" y="13049"/>
                    <a:pt x="33433" y="20288"/>
                  </a:cubicBezTo>
                  <a:cubicBezTo>
                    <a:pt x="33433" y="26289"/>
                    <a:pt x="29337" y="31433"/>
                    <a:pt x="23813" y="32861"/>
                  </a:cubicBezTo>
                  <a:cubicBezTo>
                    <a:pt x="22669" y="33242"/>
                    <a:pt x="21526" y="33433"/>
                    <a:pt x="20288" y="33433"/>
                  </a:cubicBezTo>
                  <a:cubicBezTo>
                    <a:pt x="19050" y="33433"/>
                    <a:pt x="17812" y="33242"/>
                    <a:pt x="16669" y="32861"/>
                  </a:cubicBezTo>
                  <a:cubicBezTo>
                    <a:pt x="11144" y="31337"/>
                    <a:pt x="7144" y="26289"/>
                    <a:pt x="7144" y="20288"/>
                  </a:cubicBezTo>
                  <a:close/>
                </a:path>
              </a:pathLst>
            </a:custGeom>
            <a:solidFill>
              <a:schemeClr val="accent1"/>
            </a:solidFill>
            <a:ln>
              <a:noFill/>
            </a:ln>
            <a:effectLst>
              <a:outerShdw blurRad="200025" rotWithShape="0" algn="bl" dir="5400000" dist="19050">
                <a:schemeClr val="accent1">
                  <a:alpha val="66670"/>
                </a:scheme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71" name="Google Shape;371;g2cf2d03ddae_0_2066"/>
            <p:cNvSpPr/>
            <p:nvPr/>
          </p:nvSpPr>
          <p:spPr>
            <a:xfrm>
              <a:off x="7557897" y="2823590"/>
              <a:ext cx="322706" cy="857440"/>
            </a:xfrm>
            <a:custGeom>
              <a:rect b="b" l="l" r="r" t="t"/>
              <a:pathLst>
                <a:path extrusionOk="0" h="857440" w="322706">
                  <a:moveTo>
                    <a:pt x="20098" y="824293"/>
                  </a:moveTo>
                  <a:lnTo>
                    <a:pt x="20098" y="561213"/>
                  </a:lnTo>
                  <a:lnTo>
                    <a:pt x="309563" y="271748"/>
                  </a:lnTo>
                  <a:lnTo>
                    <a:pt x="309563" y="33147"/>
                  </a:lnTo>
                  <a:cubicBezTo>
                    <a:pt x="317087" y="31528"/>
                    <a:pt x="322707" y="24860"/>
                    <a:pt x="322707" y="16764"/>
                  </a:cubicBezTo>
                  <a:cubicBezTo>
                    <a:pt x="322707" y="7525"/>
                    <a:pt x="315182" y="0"/>
                    <a:pt x="305943" y="0"/>
                  </a:cubicBezTo>
                  <a:cubicBezTo>
                    <a:pt x="296704" y="0"/>
                    <a:pt x="289179" y="7525"/>
                    <a:pt x="289179" y="16764"/>
                  </a:cubicBezTo>
                  <a:cubicBezTo>
                    <a:pt x="289179" y="24765"/>
                    <a:pt x="294799" y="31432"/>
                    <a:pt x="302323" y="33147"/>
                  </a:cubicBezTo>
                  <a:lnTo>
                    <a:pt x="302323" y="268796"/>
                  </a:lnTo>
                  <a:lnTo>
                    <a:pt x="12859" y="558260"/>
                  </a:lnTo>
                  <a:lnTo>
                    <a:pt x="12859" y="824389"/>
                  </a:lnTo>
                  <a:cubicBezTo>
                    <a:pt x="5524" y="826103"/>
                    <a:pt x="0" y="832771"/>
                    <a:pt x="0" y="840676"/>
                  </a:cubicBezTo>
                  <a:cubicBezTo>
                    <a:pt x="0" y="849916"/>
                    <a:pt x="7525" y="857441"/>
                    <a:pt x="16764" y="857441"/>
                  </a:cubicBezTo>
                  <a:cubicBezTo>
                    <a:pt x="26003" y="857441"/>
                    <a:pt x="33528" y="849916"/>
                    <a:pt x="33528" y="840676"/>
                  </a:cubicBezTo>
                  <a:cubicBezTo>
                    <a:pt x="33528" y="832580"/>
                    <a:pt x="27718" y="825818"/>
                    <a:pt x="20098" y="824293"/>
                  </a:cubicBezTo>
                  <a:close/>
                </a:path>
              </a:pathLst>
            </a:custGeom>
            <a:solidFill>
              <a:schemeClr val="accent1"/>
            </a:solidFill>
            <a:ln>
              <a:noFill/>
            </a:ln>
            <a:effectLst>
              <a:outerShdw blurRad="200025" rotWithShape="0" algn="bl" dir="5400000" dist="19050">
                <a:schemeClr val="accent1">
                  <a:alpha val="66670"/>
                </a:scheme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pic>
        <p:nvPicPr>
          <p:cNvPr id="372" name="Google Shape;372;g2cf2d03ddae_0_2066"/>
          <p:cNvPicPr preferRelativeResize="0"/>
          <p:nvPr/>
        </p:nvPicPr>
        <p:blipFill>
          <a:blip r:embed="rId3">
            <a:alphaModFix/>
          </a:blip>
          <a:stretch>
            <a:fillRect/>
          </a:stretch>
        </p:blipFill>
        <p:spPr>
          <a:xfrm>
            <a:off x="1598475" y="2349100"/>
            <a:ext cx="4102404" cy="20293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Technology Project Proposal Minitheme by Slidesgo">
  <a:themeElements>
    <a:clrScheme name="Simple Light">
      <a:dk1>
        <a:srgbClr val="FFFFFF"/>
      </a:dk1>
      <a:lt1>
        <a:srgbClr val="E0E0E0"/>
      </a:lt1>
      <a:dk2>
        <a:srgbClr val="666666"/>
      </a:dk2>
      <a:lt2>
        <a:srgbClr val="000000"/>
      </a:lt2>
      <a:accent1>
        <a:srgbClr val="96FFF3"/>
      </a:accent1>
      <a:accent2>
        <a:srgbClr val="8F1EA0"/>
      </a:accent2>
      <a:accent3>
        <a:srgbClr val="3DC6FF"/>
      </a:accent3>
      <a:accent4>
        <a:srgbClr val="2619AA"/>
      </a:accent4>
      <a:accent5>
        <a:srgbClr val="190057"/>
      </a:accent5>
      <a:accent6>
        <a:srgbClr val="F139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